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4"/>
  </p:notesMasterIdLst>
  <p:handoutMasterIdLst>
    <p:handoutMasterId r:id="rId25"/>
  </p:handoutMasterIdLst>
  <p:sldIdLst>
    <p:sldId id="256" r:id="rId5"/>
    <p:sldId id="291" r:id="rId6"/>
    <p:sldId id="272" r:id="rId7"/>
    <p:sldId id="298" r:id="rId8"/>
    <p:sldId id="300" r:id="rId9"/>
    <p:sldId id="257" r:id="rId10"/>
    <p:sldId id="293" r:id="rId11"/>
    <p:sldId id="274" r:id="rId12"/>
    <p:sldId id="292" r:id="rId13"/>
    <p:sldId id="279" r:id="rId14"/>
    <p:sldId id="286" r:id="rId15"/>
    <p:sldId id="287" r:id="rId16"/>
    <p:sldId id="304" r:id="rId17"/>
    <p:sldId id="301" r:id="rId18"/>
    <p:sldId id="302" r:id="rId19"/>
    <p:sldId id="258" r:id="rId20"/>
    <p:sldId id="290" r:id="rId21"/>
    <p:sldId id="303" r:id="rId22"/>
    <p:sldId id="261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440308B-2869-3CF9-B7B0-C266D9CFCF70}" v="140" dt="2021-09-01T15:12:12.741"/>
    <p1510:client id="{606D9BF7-07E6-4622-ADF4-3125F6B3500D}" v="1475" dt="2021-09-02T10:15:48.241"/>
    <p1510:client id="{AF7E6B61-18B6-7BC3-10B0-0A6D9F24EC9B}" v="248" dt="2021-08-30T02:06:59.248"/>
    <p1510:client id="{CAAAA8A4-9E7F-F545-9D8A-520F86D2DD00}" v="107" dt="2021-08-23T15:45:17.744"/>
    <p1510:client id="{F50DFE01-EC5A-21B9-1D3C-FD84B2384DA5}" v="13" dt="2021-09-02T12:18:34.784"/>
    <p1510:client id="{F6EC1B66-D7CE-4599-A7B2-E5A1580C03E3}" v="13" dt="2021-09-01T01:37:56.03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">
    <a:wholeTbl>
      <a:tcTxStyle>
        <a:font>
          <a:latin typeface="+mn-lt"/>
          <a:ea typeface="+mn-ea"/>
          <a:cs typeface="+mn-cs"/>
        </a:font>
        <a:srgbClr val="000000"/>
      </a:tcTxStyle>
      <a:tcStyle>
        <a:tcBdr>
          <a:left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E9EDF4"/>
          </a:solidFill>
        </a:fill>
      </a:tcStyle>
    </a:wholeTbl>
    <a:band1H>
      <a:tcStyle>
        <a:tcBdr/>
        <a:fill>
          <a:solidFill>
            <a:srgbClr val="D0D8E8"/>
          </a:solidFill>
        </a:fill>
      </a:tcStyle>
    </a:band1H>
    <a:band2H>
      <a:tcStyle>
        <a:tcBdr/>
      </a:tcStyle>
    </a:band2H>
    <a:band1V>
      <a:tcStyle>
        <a:tcBdr/>
        <a:fill>
          <a:solidFill>
            <a:srgbClr val="D0D8E8"/>
          </a:solidFill>
        </a:fill>
      </a:tcStyle>
    </a:band1V>
    <a:band2V>
      <a:tcStyle>
        <a:tcBdr/>
      </a:tcStyle>
    </a:band2V>
    <a:lastCol>
      <a:tcTxStyle b="on">
        <a:font>
          <a:latin typeface="+mn-lt"/>
          <a:ea typeface="+mn-ea"/>
          <a:cs typeface="+mn-cs"/>
        </a:font>
        <a:srgbClr val="FFFFFF"/>
      </a:tcTxStyle>
      <a:tcStyle>
        <a:tcBdr/>
        <a:fill>
          <a:solidFill>
            <a:srgbClr val="4F81BD"/>
          </a:solidFill>
        </a:fill>
      </a:tcStyle>
    </a:lastCol>
    <a:firstCol>
      <a:tcTxStyle b="on">
        <a:font>
          <a:latin typeface="+mn-lt"/>
          <a:ea typeface="+mn-ea"/>
          <a:cs typeface="+mn-cs"/>
        </a:font>
        <a:srgbClr val="FFFFFF"/>
      </a:tcTxStyle>
      <a:tcStyle>
        <a:tcBdr/>
        <a:fill>
          <a:solidFill>
            <a:srgbClr val="4F81BD"/>
          </a:solidFill>
        </a:fill>
      </a:tcStyle>
    </a:firstCol>
    <a:lastRow>
      <a:tcTxStyle b="on">
        <a:font>
          <a:latin typeface="+mn-lt"/>
          <a:ea typeface="+mn-ea"/>
          <a:cs typeface="+mn-cs"/>
        </a:font>
        <a:srgbClr val="FFFFFF"/>
      </a:tcTxStyle>
      <a:tcStyle>
        <a:tcBdr>
          <a:top>
            <a:ln w="38103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rgbClr val="4F81BD"/>
          </a:solidFill>
        </a:fill>
      </a:tcStyle>
    </a:lastRow>
    <a:firstRow>
      <a:tcTxStyle b="on">
        <a:font>
          <a:latin typeface="+mn-lt"/>
          <a:ea typeface="+mn-ea"/>
          <a:cs typeface="+mn-cs"/>
        </a:font>
        <a:srgbClr val="FFFFFF"/>
      </a:tcTxStyle>
      <a:tcStyle>
        <a:tcBdr>
          <a:bottom>
            <a:ln w="38103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4F81BD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41" d="100"/>
          <a:sy n="41" d="100"/>
        </p:scale>
        <p:origin x="1356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ckson, Heather" userId="S::jacksonh2@leonschools.net::3cfe8fef-fefb-48aa-ab0f-e77bec900e14" providerId="AD" clId="Web-{CAAAA8A4-9E7F-F545-9D8A-520F86D2DD00}"/>
    <pc:docChg chg="modSld">
      <pc:chgData name="Jackson, Heather" userId="S::jacksonh2@leonschools.net::3cfe8fef-fefb-48aa-ab0f-e77bec900e14" providerId="AD" clId="Web-{CAAAA8A4-9E7F-F545-9D8A-520F86D2DD00}" dt="2021-08-23T15:45:17.494" v="99" actId="20577"/>
      <pc:docMkLst>
        <pc:docMk/>
      </pc:docMkLst>
      <pc:sldChg chg="delSp modSp">
        <pc:chgData name="Jackson, Heather" userId="S::jacksonh2@leonschools.net::3cfe8fef-fefb-48aa-ab0f-e77bec900e14" providerId="AD" clId="Web-{CAAAA8A4-9E7F-F545-9D8A-520F86D2DD00}" dt="2021-08-23T15:42:06.334" v="20"/>
        <pc:sldMkLst>
          <pc:docMk/>
          <pc:sldMk cId="0" sldId="256"/>
        </pc:sldMkLst>
        <pc:spChg chg="mod">
          <ac:chgData name="Jackson, Heather" userId="S::jacksonh2@leonschools.net::3cfe8fef-fefb-48aa-ab0f-e77bec900e14" providerId="AD" clId="Web-{CAAAA8A4-9E7F-F545-9D8A-520F86D2DD00}" dt="2021-08-23T15:42:03.694" v="19" actId="20577"/>
          <ac:spMkLst>
            <pc:docMk/>
            <pc:sldMk cId="0" sldId="256"/>
            <ac:spMk id="2" creationId="{41AEEB1C-9788-4A5B-9121-B9D9636395E9}"/>
          </ac:spMkLst>
        </pc:spChg>
        <pc:picChg chg="del">
          <ac:chgData name="Jackson, Heather" userId="S::jacksonh2@leonschools.net::3cfe8fef-fefb-48aa-ab0f-e77bec900e14" providerId="AD" clId="Web-{CAAAA8A4-9E7F-F545-9D8A-520F86D2DD00}" dt="2021-08-23T15:42:06.334" v="20"/>
          <ac:picMkLst>
            <pc:docMk/>
            <pc:sldMk cId="0" sldId="256"/>
            <ac:picMk id="4" creationId="{02F1F987-9A4E-45DA-B3E1-6C50CA3B0BDB}"/>
          </ac:picMkLst>
        </pc:picChg>
      </pc:sldChg>
      <pc:sldChg chg="modSp">
        <pc:chgData name="Jackson, Heather" userId="S::jacksonh2@leonschools.net::3cfe8fef-fefb-48aa-ab0f-e77bec900e14" providerId="AD" clId="Web-{CAAAA8A4-9E7F-F545-9D8A-520F86D2DD00}" dt="2021-08-23T15:44:35.165" v="67" actId="20577"/>
        <pc:sldMkLst>
          <pc:docMk/>
          <pc:sldMk cId="0" sldId="287"/>
        </pc:sldMkLst>
        <pc:spChg chg="mod">
          <ac:chgData name="Jackson, Heather" userId="S::jacksonh2@leonschools.net::3cfe8fef-fefb-48aa-ab0f-e77bec900e14" providerId="AD" clId="Web-{CAAAA8A4-9E7F-F545-9D8A-520F86D2DD00}" dt="2021-08-23T15:44:35.165" v="67" actId="20577"/>
          <ac:spMkLst>
            <pc:docMk/>
            <pc:sldMk cId="0" sldId="287"/>
            <ac:spMk id="3" creationId="{10584F49-64E5-4F78-8B23-010DA9CD224F}"/>
          </ac:spMkLst>
        </pc:spChg>
      </pc:sldChg>
      <pc:sldChg chg="modSp">
        <pc:chgData name="Jackson, Heather" userId="S::jacksonh2@leonschools.net::3cfe8fef-fefb-48aa-ab0f-e77bec900e14" providerId="AD" clId="Web-{CAAAA8A4-9E7F-F545-9D8A-520F86D2DD00}" dt="2021-08-23T15:45:17.494" v="99" actId="20577"/>
        <pc:sldMkLst>
          <pc:docMk/>
          <pc:sldMk cId="0" sldId="290"/>
        </pc:sldMkLst>
        <pc:spChg chg="mod">
          <ac:chgData name="Jackson, Heather" userId="S::jacksonh2@leonschools.net::3cfe8fef-fefb-48aa-ab0f-e77bec900e14" providerId="AD" clId="Web-{CAAAA8A4-9E7F-F545-9D8A-520F86D2DD00}" dt="2021-08-23T15:45:17.494" v="99" actId="20577"/>
          <ac:spMkLst>
            <pc:docMk/>
            <pc:sldMk cId="0" sldId="290"/>
            <ac:spMk id="2" creationId="{C516C352-E86E-4DEC-BFDE-EFFA504E920A}"/>
          </ac:spMkLst>
        </pc:spChg>
      </pc:sldChg>
      <pc:sldChg chg="modSp">
        <pc:chgData name="Jackson, Heather" userId="S::jacksonh2@leonschools.net::3cfe8fef-fefb-48aa-ab0f-e77bec900e14" providerId="AD" clId="Web-{CAAAA8A4-9E7F-F545-9D8A-520F86D2DD00}" dt="2021-08-23T15:43:10.211" v="38" actId="20577"/>
        <pc:sldMkLst>
          <pc:docMk/>
          <pc:sldMk cId="0" sldId="298"/>
        </pc:sldMkLst>
        <pc:spChg chg="mod">
          <ac:chgData name="Jackson, Heather" userId="S::jacksonh2@leonschools.net::3cfe8fef-fefb-48aa-ab0f-e77bec900e14" providerId="AD" clId="Web-{CAAAA8A4-9E7F-F545-9D8A-520F86D2DD00}" dt="2021-08-23T15:43:10.211" v="38" actId="20577"/>
          <ac:spMkLst>
            <pc:docMk/>
            <pc:sldMk cId="0" sldId="298"/>
            <ac:spMk id="3" creationId="{31089D6C-F80C-4FBF-B70F-D4E3DDB0C6C4}"/>
          </ac:spMkLst>
        </pc:spChg>
      </pc:sldChg>
    </pc:docChg>
  </pc:docChgLst>
  <pc:docChgLst>
    <pc:chgData name="Jackson, Heather" userId="S::jacksonh2@leonschools.net::3cfe8fef-fefb-48aa-ab0f-e77bec900e14" providerId="AD" clId="Web-{F6EC1B66-D7CE-4599-A7B2-E5A1580C03E3}"/>
    <pc:docChg chg="modSld">
      <pc:chgData name="Jackson, Heather" userId="S::jacksonh2@leonschools.net::3cfe8fef-fefb-48aa-ab0f-e77bec900e14" providerId="AD" clId="Web-{F6EC1B66-D7CE-4599-A7B2-E5A1580C03E3}" dt="2021-09-01T01:37:56.036" v="11" actId="1076"/>
      <pc:docMkLst>
        <pc:docMk/>
      </pc:docMkLst>
      <pc:sldChg chg="addSp modSp">
        <pc:chgData name="Jackson, Heather" userId="S::jacksonh2@leonschools.net::3cfe8fef-fefb-48aa-ab0f-e77bec900e14" providerId="AD" clId="Web-{F6EC1B66-D7CE-4599-A7B2-E5A1580C03E3}" dt="2021-09-01T01:37:56.036" v="11" actId="1076"/>
        <pc:sldMkLst>
          <pc:docMk/>
          <pc:sldMk cId="0" sldId="256"/>
        </pc:sldMkLst>
        <pc:picChg chg="add mod">
          <ac:chgData name="Jackson, Heather" userId="S::jacksonh2@leonschools.net::3cfe8fef-fefb-48aa-ab0f-e77bec900e14" providerId="AD" clId="Web-{F6EC1B66-D7CE-4599-A7B2-E5A1580C03E3}" dt="2021-09-01T01:37:56.036" v="11" actId="1076"/>
          <ac:picMkLst>
            <pc:docMk/>
            <pc:sldMk cId="0" sldId="256"/>
            <ac:picMk id="5" creationId="{5D8C08F1-1B8F-4DBB-A252-CCBC749A6A0D}"/>
          </ac:picMkLst>
        </pc:picChg>
      </pc:sldChg>
      <pc:sldChg chg="addSp delSp modSp">
        <pc:chgData name="Jackson, Heather" userId="S::jacksonh2@leonschools.net::3cfe8fef-fefb-48aa-ab0f-e77bec900e14" providerId="AD" clId="Web-{F6EC1B66-D7CE-4599-A7B2-E5A1580C03E3}" dt="2021-09-01T01:36:58.815" v="6" actId="1076"/>
        <pc:sldMkLst>
          <pc:docMk/>
          <pc:sldMk cId="0" sldId="300"/>
        </pc:sldMkLst>
        <pc:picChg chg="mod">
          <ac:chgData name="Jackson, Heather" userId="S::jacksonh2@leonschools.net::3cfe8fef-fefb-48aa-ab0f-e77bec900e14" providerId="AD" clId="Web-{F6EC1B66-D7CE-4599-A7B2-E5A1580C03E3}" dt="2021-09-01T01:36:58.815" v="6" actId="1076"/>
          <ac:picMkLst>
            <pc:docMk/>
            <pc:sldMk cId="0" sldId="300"/>
            <ac:picMk id="3" creationId="{01F19BEE-D810-4181-9E27-50A80073694C}"/>
          </ac:picMkLst>
        </pc:picChg>
        <pc:picChg chg="mod">
          <ac:chgData name="Jackson, Heather" userId="S::jacksonh2@leonschools.net::3cfe8fef-fefb-48aa-ab0f-e77bec900e14" providerId="AD" clId="Web-{F6EC1B66-D7CE-4599-A7B2-E5A1580C03E3}" dt="2021-09-01T01:36:52.081" v="4" actId="1076"/>
          <ac:picMkLst>
            <pc:docMk/>
            <pc:sldMk cId="0" sldId="300"/>
            <ac:picMk id="5" creationId="{1A582799-7CB4-4637-A74A-39C9F0B86B5E}"/>
          </ac:picMkLst>
        </pc:picChg>
        <pc:picChg chg="del">
          <ac:chgData name="Jackson, Heather" userId="S::jacksonh2@leonschools.net::3cfe8fef-fefb-48aa-ab0f-e77bec900e14" providerId="AD" clId="Web-{F6EC1B66-D7CE-4599-A7B2-E5A1580C03E3}" dt="2021-09-01T01:36:07.251" v="0"/>
          <ac:picMkLst>
            <pc:docMk/>
            <pc:sldMk cId="0" sldId="300"/>
            <ac:picMk id="8" creationId="{AF7821AE-7A4F-4BFE-B601-4CFAFD02D9C6}"/>
          </ac:picMkLst>
        </pc:picChg>
        <pc:picChg chg="add mod">
          <ac:chgData name="Jackson, Heather" userId="S::jacksonh2@leonschools.net::3cfe8fef-fefb-48aa-ab0f-e77bec900e14" providerId="AD" clId="Web-{F6EC1B66-D7CE-4599-A7B2-E5A1580C03E3}" dt="2021-09-01T01:36:55.862" v="5" actId="1076"/>
          <ac:picMkLst>
            <pc:docMk/>
            <pc:sldMk cId="0" sldId="300"/>
            <ac:picMk id="9" creationId="{4D6BBDB3-6CC5-477D-9E3C-22722F81117A}"/>
          </ac:picMkLst>
        </pc:picChg>
      </pc:sldChg>
    </pc:docChg>
  </pc:docChgLst>
  <pc:docChgLst>
    <pc:chgData name="Jackson, Heather" userId="S::jacksonh2@leonschools.net::3cfe8fef-fefb-48aa-ab0f-e77bec900e14" providerId="AD" clId="Web-{F50DFE01-EC5A-21B9-1D3C-FD84B2384DA5}"/>
    <pc:docChg chg="modSld">
      <pc:chgData name="Jackson, Heather" userId="S::jacksonh2@leonschools.net::3cfe8fef-fefb-48aa-ab0f-e77bec900e14" providerId="AD" clId="Web-{F50DFE01-EC5A-21B9-1D3C-FD84B2384DA5}" dt="2021-09-02T12:18:33.597" v="12" actId="20577"/>
      <pc:docMkLst>
        <pc:docMk/>
      </pc:docMkLst>
      <pc:sldChg chg="modSp addAnim delAnim">
        <pc:chgData name="Jackson, Heather" userId="S::jacksonh2@leonschools.net::3cfe8fef-fefb-48aa-ab0f-e77bec900e14" providerId="AD" clId="Web-{F50DFE01-EC5A-21B9-1D3C-FD84B2384DA5}" dt="2021-09-02T12:10:06.635" v="8" actId="14100"/>
        <pc:sldMkLst>
          <pc:docMk/>
          <pc:sldMk cId="0" sldId="291"/>
        </pc:sldMkLst>
        <pc:spChg chg="mod">
          <ac:chgData name="Jackson, Heather" userId="S::jacksonh2@leonschools.net::3cfe8fef-fefb-48aa-ab0f-e77bec900e14" providerId="AD" clId="Web-{F50DFE01-EC5A-21B9-1D3C-FD84B2384DA5}" dt="2021-09-02T12:09:46.993" v="3" actId="20577"/>
          <ac:spMkLst>
            <pc:docMk/>
            <pc:sldMk cId="0" sldId="291"/>
            <ac:spMk id="3" creationId="{5717AEB2-1EB2-4078-835E-59504B3C24AE}"/>
          </ac:spMkLst>
        </pc:spChg>
        <pc:spChg chg="mod">
          <ac:chgData name="Jackson, Heather" userId="S::jacksonh2@leonschools.net::3cfe8fef-fefb-48aa-ab0f-e77bec900e14" providerId="AD" clId="Web-{F50DFE01-EC5A-21B9-1D3C-FD84B2384DA5}" dt="2021-09-02T12:10:06.635" v="8" actId="14100"/>
          <ac:spMkLst>
            <pc:docMk/>
            <pc:sldMk cId="0" sldId="291"/>
            <ac:spMk id="7" creationId="{0E3F7339-2DA2-4D62-94FE-33D5F42216BC}"/>
          </ac:spMkLst>
        </pc:spChg>
      </pc:sldChg>
      <pc:sldChg chg="modSp">
        <pc:chgData name="Jackson, Heather" userId="S::jacksonh2@leonschools.net::3cfe8fef-fefb-48aa-ab0f-e77bec900e14" providerId="AD" clId="Web-{F50DFE01-EC5A-21B9-1D3C-FD84B2384DA5}" dt="2021-09-02T12:18:33.597" v="12" actId="20577"/>
        <pc:sldMkLst>
          <pc:docMk/>
          <pc:sldMk cId="0" sldId="298"/>
        </pc:sldMkLst>
        <pc:spChg chg="mod">
          <ac:chgData name="Jackson, Heather" userId="S::jacksonh2@leonschools.net::3cfe8fef-fefb-48aa-ab0f-e77bec900e14" providerId="AD" clId="Web-{F50DFE01-EC5A-21B9-1D3C-FD84B2384DA5}" dt="2021-09-02T12:18:33.597" v="12" actId="20577"/>
          <ac:spMkLst>
            <pc:docMk/>
            <pc:sldMk cId="0" sldId="298"/>
            <ac:spMk id="3" creationId="{31089D6C-F80C-4FBF-B70F-D4E3DDB0C6C4}"/>
          </ac:spMkLst>
        </pc:spChg>
      </pc:sldChg>
    </pc:docChg>
  </pc:docChgLst>
  <pc:docChgLst>
    <pc:chgData name="Jackson, Heather" userId="S::jacksonh2@leonschools.net::3cfe8fef-fefb-48aa-ab0f-e77bec900e14" providerId="AD" clId="Web-{4440308B-2869-3CF9-B7B0-C266D9CFCF70}"/>
    <pc:docChg chg="addSld modSld">
      <pc:chgData name="Jackson, Heather" userId="S::jacksonh2@leonschools.net::3cfe8fef-fefb-48aa-ab0f-e77bec900e14" providerId="AD" clId="Web-{4440308B-2869-3CF9-B7B0-C266D9CFCF70}" dt="2021-09-01T15:12:20.163" v="92"/>
      <pc:docMkLst>
        <pc:docMk/>
      </pc:docMkLst>
      <pc:sldChg chg="addSp delSp modSp new">
        <pc:chgData name="Jackson, Heather" userId="S::jacksonh2@leonschools.net::3cfe8fef-fefb-48aa-ab0f-e77bec900e14" providerId="AD" clId="Web-{4440308B-2869-3CF9-B7B0-C266D9CFCF70}" dt="2021-09-01T15:10:19.768" v="87" actId="1076"/>
        <pc:sldMkLst>
          <pc:docMk/>
          <pc:sldMk cId="2818070084" sldId="301"/>
        </pc:sldMkLst>
        <pc:spChg chg="add mod">
          <ac:chgData name="Jackson, Heather" userId="S::jacksonh2@leonschools.net::3cfe8fef-fefb-48aa-ab0f-e77bec900e14" providerId="AD" clId="Web-{4440308B-2869-3CF9-B7B0-C266D9CFCF70}" dt="2021-09-01T15:10:19.768" v="87" actId="1076"/>
          <ac:spMkLst>
            <pc:docMk/>
            <pc:sldMk cId="2818070084" sldId="301"/>
            <ac:spMk id="2" creationId="{3B347652-5F20-48F7-9C25-146349EE5BF3}"/>
          </ac:spMkLst>
        </pc:spChg>
        <pc:spChg chg="add del mod">
          <ac:chgData name="Jackson, Heather" userId="S::jacksonh2@leonschools.net::3cfe8fef-fefb-48aa-ab0f-e77bec900e14" providerId="AD" clId="Web-{4440308B-2869-3CF9-B7B0-C266D9CFCF70}" dt="2021-09-01T14:00:39.415" v="16"/>
          <ac:spMkLst>
            <pc:docMk/>
            <pc:sldMk cId="2818070084" sldId="301"/>
            <ac:spMk id="3" creationId="{4722EB49-AD77-4CCD-982F-AEA6A10D6D41}"/>
          </ac:spMkLst>
        </pc:spChg>
        <pc:spChg chg="add del mod">
          <ac:chgData name="Jackson, Heather" userId="S::jacksonh2@leonschools.net::3cfe8fef-fefb-48aa-ab0f-e77bec900e14" providerId="AD" clId="Web-{4440308B-2869-3CF9-B7B0-C266D9CFCF70}" dt="2021-09-01T15:09:17.360" v="78"/>
          <ac:spMkLst>
            <pc:docMk/>
            <pc:sldMk cId="2818070084" sldId="301"/>
            <ac:spMk id="4" creationId="{B271516D-C5B9-4229-92C3-F7227597D760}"/>
          </ac:spMkLst>
        </pc:spChg>
        <pc:spChg chg="add del mod">
          <ac:chgData name="Jackson, Heather" userId="S::jacksonh2@leonschools.net::3cfe8fef-fefb-48aa-ab0f-e77bec900e14" providerId="AD" clId="Web-{4440308B-2869-3CF9-B7B0-C266D9CFCF70}" dt="2021-09-01T15:08:25.749" v="59"/>
          <ac:spMkLst>
            <pc:docMk/>
            <pc:sldMk cId="2818070084" sldId="301"/>
            <ac:spMk id="5" creationId="{5CD7526C-3A4F-4696-887B-B66F60057A1C}"/>
          </ac:spMkLst>
        </pc:spChg>
        <pc:spChg chg="add mod">
          <ac:chgData name="Jackson, Heather" userId="S::jacksonh2@leonschools.net::3cfe8fef-fefb-48aa-ab0f-e77bec900e14" providerId="AD" clId="Web-{4440308B-2869-3CF9-B7B0-C266D9CFCF70}" dt="2021-09-01T15:09:46.283" v="86" actId="1076"/>
          <ac:spMkLst>
            <pc:docMk/>
            <pc:sldMk cId="2818070084" sldId="301"/>
            <ac:spMk id="7" creationId="{58461CED-6424-45AC-BD82-160882BBF719}"/>
          </ac:spMkLst>
        </pc:spChg>
        <pc:picChg chg="add mod">
          <ac:chgData name="Jackson, Heather" userId="S::jacksonh2@leonschools.net::3cfe8fef-fefb-48aa-ab0f-e77bec900e14" providerId="AD" clId="Web-{4440308B-2869-3CF9-B7B0-C266D9CFCF70}" dt="2021-09-01T15:09:38.783" v="84" actId="14100"/>
          <ac:picMkLst>
            <pc:docMk/>
            <pc:sldMk cId="2818070084" sldId="301"/>
            <ac:picMk id="3" creationId="{B8287812-A8DC-496F-A170-88B708EB55C5}"/>
          </ac:picMkLst>
        </pc:picChg>
        <pc:picChg chg="add del mod">
          <ac:chgData name="Jackson, Heather" userId="S::jacksonh2@leonschools.net::3cfe8fef-fefb-48aa-ab0f-e77bec900e14" providerId="AD" clId="Web-{4440308B-2869-3CF9-B7B0-C266D9CFCF70}" dt="2021-09-01T14:03:07.527" v="34"/>
          <ac:picMkLst>
            <pc:docMk/>
            <pc:sldMk cId="2818070084" sldId="301"/>
            <ac:picMk id="6" creationId="{ECB3C97E-7476-4D1E-A57E-14AE7E929EAD}"/>
          </ac:picMkLst>
        </pc:picChg>
      </pc:sldChg>
      <pc:sldChg chg="addSp modSp new mod setBg">
        <pc:chgData name="Jackson, Heather" userId="S::jacksonh2@leonschools.net::3cfe8fef-fefb-48aa-ab0f-e77bec900e14" providerId="AD" clId="Web-{4440308B-2869-3CF9-B7B0-C266D9CFCF70}" dt="2021-09-01T15:12:20.163" v="92"/>
        <pc:sldMkLst>
          <pc:docMk/>
          <pc:sldMk cId="62560993" sldId="302"/>
        </pc:sldMkLst>
        <pc:spChg chg="add">
          <ac:chgData name="Jackson, Heather" userId="S::jacksonh2@leonschools.net::3cfe8fef-fefb-48aa-ab0f-e77bec900e14" providerId="AD" clId="Web-{4440308B-2869-3CF9-B7B0-C266D9CFCF70}" dt="2021-09-01T15:12:20.163" v="92"/>
          <ac:spMkLst>
            <pc:docMk/>
            <pc:sldMk cId="62560993" sldId="302"/>
            <ac:spMk id="7" creationId="{B775CD93-9DF2-48CB-9F57-1BCA9A46C7FA}"/>
          </ac:spMkLst>
        </pc:spChg>
        <pc:spChg chg="add">
          <ac:chgData name="Jackson, Heather" userId="S::jacksonh2@leonschools.net::3cfe8fef-fefb-48aa-ab0f-e77bec900e14" providerId="AD" clId="Web-{4440308B-2869-3CF9-B7B0-C266D9CFCF70}" dt="2021-09-01T15:12:20.163" v="92"/>
          <ac:spMkLst>
            <pc:docMk/>
            <pc:sldMk cId="62560993" sldId="302"/>
            <ac:spMk id="9" creationId="{6166C6D1-23AC-49C4-BA07-238E4E9F8CEB}"/>
          </ac:spMkLst>
        </pc:spChg>
        <pc:picChg chg="add mod">
          <ac:chgData name="Jackson, Heather" userId="S::jacksonh2@leonschools.net::3cfe8fef-fefb-48aa-ab0f-e77bec900e14" providerId="AD" clId="Web-{4440308B-2869-3CF9-B7B0-C266D9CFCF70}" dt="2021-09-01T15:12:20.163" v="92"/>
          <ac:picMkLst>
            <pc:docMk/>
            <pc:sldMk cId="62560993" sldId="302"/>
            <ac:picMk id="2" creationId="{4D95BAD4-3479-4EE0-A036-9B280A0819C2}"/>
          </ac:picMkLst>
        </pc:picChg>
      </pc:sldChg>
    </pc:docChg>
  </pc:docChgLst>
  <pc:docChgLst>
    <pc:chgData name="Jimenez, Hannah" userId="S::jimenezh@leonschools.net::dd642652-2821-4dee-9a02-3160382e968e" providerId="AD" clId="Web-{606D9BF7-07E6-4622-ADF4-3125F6B3500D}"/>
    <pc:docChg chg="addSld delSld modSld">
      <pc:chgData name="Jimenez, Hannah" userId="S::jimenezh@leonschools.net::dd642652-2821-4dee-9a02-3160382e968e" providerId="AD" clId="Web-{606D9BF7-07E6-4622-ADF4-3125F6B3500D}" dt="2021-09-02T10:15:48.241" v="1433"/>
      <pc:docMkLst>
        <pc:docMk/>
      </pc:docMkLst>
      <pc:sldChg chg="addSp delSp modSp mod setBg">
        <pc:chgData name="Jimenez, Hannah" userId="S::jimenezh@leonschools.net::dd642652-2821-4dee-9a02-3160382e968e" providerId="AD" clId="Web-{606D9BF7-07E6-4622-ADF4-3125F6B3500D}" dt="2021-09-02T09:08:34.763" v="905" actId="1076"/>
        <pc:sldMkLst>
          <pc:docMk/>
          <pc:sldMk cId="0" sldId="261"/>
        </pc:sldMkLst>
        <pc:spChg chg="mod">
          <ac:chgData name="Jimenez, Hannah" userId="S::jimenezh@leonschools.net::dd642652-2821-4dee-9a02-3160382e968e" providerId="AD" clId="Web-{606D9BF7-07E6-4622-ADF4-3125F6B3500D}" dt="2021-09-02T09:08:34.763" v="905" actId="1076"/>
          <ac:spMkLst>
            <pc:docMk/>
            <pc:sldMk cId="0" sldId="261"/>
            <ac:spMk id="2" creationId="{4C112355-1FE6-4435-B268-7A3CCBBC9021}"/>
          </ac:spMkLst>
        </pc:spChg>
        <pc:spChg chg="mod">
          <ac:chgData name="Jimenez, Hannah" userId="S::jimenezh@leonschools.net::dd642652-2821-4dee-9a02-3160382e968e" providerId="AD" clId="Web-{606D9BF7-07E6-4622-ADF4-3125F6B3500D}" dt="2021-09-02T09:08:20.841" v="902" actId="14100"/>
          <ac:spMkLst>
            <pc:docMk/>
            <pc:sldMk cId="0" sldId="261"/>
            <ac:spMk id="3" creationId="{7EB6EDF8-790F-49A1-AC90-AC55B08F3029}"/>
          </ac:spMkLst>
        </pc:spChg>
        <pc:spChg chg="add">
          <ac:chgData name="Jimenez, Hannah" userId="S::jimenezh@leonschools.net::dd642652-2821-4dee-9a02-3160382e968e" providerId="AD" clId="Web-{606D9BF7-07E6-4622-ADF4-3125F6B3500D}" dt="2021-09-02T09:06:33.307" v="887"/>
          <ac:spMkLst>
            <pc:docMk/>
            <pc:sldMk cId="0" sldId="261"/>
            <ac:spMk id="9" creationId="{F13C74B1-5B17-4795-BED0-7140497B445A}"/>
          </ac:spMkLst>
        </pc:spChg>
        <pc:spChg chg="add">
          <ac:chgData name="Jimenez, Hannah" userId="S::jimenezh@leonschools.net::dd642652-2821-4dee-9a02-3160382e968e" providerId="AD" clId="Web-{606D9BF7-07E6-4622-ADF4-3125F6B3500D}" dt="2021-09-02T09:06:33.307" v="887"/>
          <ac:spMkLst>
            <pc:docMk/>
            <pc:sldMk cId="0" sldId="261"/>
            <ac:spMk id="11" creationId="{D4974D33-8DC5-464E-8C6D-BE58F0669C17}"/>
          </ac:spMkLst>
        </pc:spChg>
        <pc:picChg chg="add mod ord modCrop">
          <ac:chgData name="Jimenez, Hannah" userId="S::jimenezh@leonschools.net::dd642652-2821-4dee-9a02-3160382e968e" providerId="AD" clId="Web-{606D9BF7-07E6-4622-ADF4-3125F6B3500D}" dt="2021-09-02T09:07:57.340" v="900" actId="14100"/>
          <ac:picMkLst>
            <pc:docMk/>
            <pc:sldMk cId="0" sldId="261"/>
            <ac:picMk id="4" creationId="{36299289-95D1-476D-84C4-9E41120F5DC9}"/>
          </ac:picMkLst>
        </pc:picChg>
        <pc:picChg chg="del">
          <ac:chgData name="Jimenez, Hannah" userId="S::jimenezh@leonschools.net::dd642652-2821-4dee-9a02-3160382e968e" providerId="AD" clId="Web-{606D9BF7-07E6-4622-ADF4-3125F6B3500D}" dt="2021-09-02T08:48:39.941" v="675"/>
          <ac:picMkLst>
            <pc:docMk/>
            <pc:sldMk cId="0" sldId="261"/>
            <ac:picMk id="5" creationId="{C843C873-BE82-4C3C-B558-2713B9958D93}"/>
          </ac:picMkLst>
        </pc:picChg>
      </pc:sldChg>
      <pc:sldChg chg="addSp delSp modSp mod setBg">
        <pc:chgData name="Jimenez, Hannah" userId="S::jimenezh@leonschools.net::dd642652-2821-4dee-9a02-3160382e968e" providerId="AD" clId="Web-{606D9BF7-07E6-4622-ADF4-3125F6B3500D}" dt="2021-09-02T09:51:49.022" v="1282"/>
        <pc:sldMkLst>
          <pc:docMk/>
          <pc:sldMk cId="0" sldId="272"/>
        </pc:sldMkLst>
        <pc:spChg chg="mod">
          <ac:chgData name="Jimenez, Hannah" userId="S::jimenezh@leonschools.net::dd642652-2821-4dee-9a02-3160382e968e" providerId="AD" clId="Web-{606D9BF7-07E6-4622-ADF4-3125F6B3500D}" dt="2021-09-02T08:36:20.774" v="630" actId="20577"/>
          <ac:spMkLst>
            <pc:docMk/>
            <pc:sldMk cId="0" sldId="272"/>
            <ac:spMk id="3" creationId="{A3C01727-5352-4763-B17D-D9E4934BAD70}"/>
          </ac:spMkLst>
        </pc:spChg>
        <pc:spChg chg="add">
          <ac:chgData name="Jimenez, Hannah" userId="S::jimenezh@leonschools.net::dd642652-2821-4dee-9a02-3160382e968e" providerId="AD" clId="Web-{606D9BF7-07E6-4622-ADF4-3125F6B3500D}" dt="2021-09-02T08:06:46.376" v="468"/>
          <ac:spMkLst>
            <pc:docMk/>
            <pc:sldMk cId="0" sldId="272"/>
            <ac:spMk id="11" creationId="{FC0DEEBF-DB94-4E7E-A9D3-84FA863C3BD9}"/>
          </ac:spMkLst>
        </pc:spChg>
        <pc:picChg chg="add mod ord modCrop">
          <ac:chgData name="Jimenez, Hannah" userId="S::jimenezh@leonschools.net::dd642652-2821-4dee-9a02-3160382e968e" providerId="AD" clId="Web-{606D9BF7-07E6-4622-ADF4-3125F6B3500D}" dt="2021-09-02T08:38:15.980" v="643" actId="1076"/>
          <ac:picMkLst>
            <pc:docMk/>
            <pc:sldMk cId="0" sldId="272"/>
            <ac:picMk id="2" creationId="{00A051FF-7D3D-4396-AC49-700057397147}"/>
          </ac:picMkLst>
        </pc:picChg>
        <pc:picChg chg="add del mod ord modCrop">
          <ac:chgData name="Jimenez, Hannah" userId="S::jimenezh@leonschools.net::dd642652-2821-4dee-9a02-3160382e968e" providerId="AD" clId="Web-{606D9BF7-07E6-4622-ADF4-3125F6B3500D}" dt="2021-09-02T08:35:40.444" v="622"/>
          <ac:picMkLst>
            <pc:docMk/>
            <pc:sldMk cId="0" sldId="272"/>
            <ac:picMk id="4" creationId="{DDE85D7A-ABC0-434F-AE5B-E5A6474D9962}"/>
          </ac:picMkLst>
        </pc:picChg>
        <pc:picChg chg="add mod ord modCrop">
          <ac:chgData name="Jimenez, Hannah" userId="S::jimenezh@leonschools.net::dd642652-2821-4dee-9a02-3160382e968e" providerId="AD" clId="Web-{606D9BF7-07E6-4622-ADF4-3125F6B3500D}" dt="2021-09-02T09:51:49.022" v="1282"/>
          <ac:picMkLst>
            <pc:docMk/>
            <pc:sldMk cId="0" sldId="272"/>
            <ac:picMk id="5" creationId="{66501904-19BF-495E-B799-76DE9CC824A5}"/>
          </ac:picMkLst>
        </pc:picChg>
        <pc:picChg chg="add mod modCrop">
          <ac:chgData name="Jimenez, Hannah" userId="S::jimenezh@leonschools.net::dd642652-2821-4dee-9a02-3160382e968e" providerId="AD" clId="Web-{606D9BF7-07E6-4622-ADF4-3125F6B3500D}" dt="2021-09-02T08:18:57.890" v="555" actId="1076"/>
          <ac:picMkLst>
            <pc:docMk/>
            <pc:sldMk cId="0" sldId="272"/>
            <ac:picMk id="6" creationId="{5F6DDCD8-235B-400B-AF77-BBA136EFB701}"/>
          </ac:picMkLst>
        </pc:picChg>
        <pc:picChg chg="add del mod">
          <ac:chgData name="Jimenez, Hannah" userId="S::jimenezh@leonschools.net::dd642652-2821-4dee-9a02-3160382e968e" providerId="AD" clId="Web-{606D9BF7-07E6-4622-ADF4-3125F6B3500D}" dt="2021-09-02T08:06:09.516" v="467"/>
          <ac:picMkLst>
            <pc:docMk/>
            <pc:sldMk cId="0" sldId="272"/>
            <ac:picMk id="7" creationId="{D76B4A25-0113-4169-A643-91D2D3CF5346}"/>
          </ac:picMkLst>
        </pc:picChg>
        <pc:picChg chg="add del mod">
          <ac:chgData name="Jimenez, Hannah" userId="S::jimenezh@leonschools.net::dd642652-2821-4dee-9a02-3160382e968e" providerId="AD" clId="Web-{606D9BF7-07E6-4622-ADF4-3125F6B3500D}" dt="2021-09-02T08:07:55.581" v="470"/>
          <ac:picMkLst>
            <pc:docMk/>
            <pc:sldMk cId="0" sldId="272"/>
            <ac:picMk id="8" creationId="{9D5B06C2-DC5B-49E5-8847-AA4AB1D882E5}"/>
          </ac:picMkLst>
        </pc:picChg>
        <pc:picChg chg="add mod modCrop">
          <ac:chgData name="Jimenez, Hannah" userId="S::jimenezh@leonschools.net::dd642652-2821-4dee-9a02-3160382e968e" providerId="AD" clId="Web-{606D9BF7-07E6-4622-ADF4-3125F6B3500D}" dt="2021-09-02T08:37:32.104" v="640" actId="14100"/>
          <ac:picMkLst>
            <pc:docMk/>
            <pc:sldMk cId="0" sldId="272"/>
            <ac:picMk id="9" creationId="{808A4D8E-2C70-4978-9D96-DC3C9FC1BC20}"/>
          </ac:picMkLst>
        </pc:picChg>
        <pc:picChg chg="add mod modCrop">
          <ac:chgData name="Jimenez, Hannah" userId="S::jimenezh@leonschools.net::dd642652-2821-4dee-9a02-3160382e968e" providerId="AD" clId="Web-{606D9BF7-07E6-4622-ADF4-3125F6B3500D}" dt="2021-09-02T08:37:27.650" v="639" actId="1076"/>
          <ac:picMkLst>
            <pc:docMk/>
            <pc:sldMk cId="0" sldId="272"/>
            <ac:picMk id="10" creationId="{87936ECF-A107-4F88-9143-730019348DF7}"/>
          </ac:picMkLst>
        </pc:picChg>
        <pc:picChg chg="add del mod">
          <ac:chgData name="Jimenez, Hannah" userId="S::jimenezh@leonschools.net::dd642652-2821-4dee-9a02-3160382e968e" providerId="AD" clId="Web-{606D9BF7-07E6-4622-ADF4-3125F6B3500D}" dt="2021-09-02T08:22:17.395" v="574"/>
          <ac:picMkLst>
            <pc:docMk/>
            <pc:sldMk cId="0" sldId="272"/>
            <ac:picMk id="12" creationId="{581CAF8C-A034-4F68-9CF2-3AA50D802C46}"/>
          </ac:picMkLst>
        </pc:picChg>
        <pc:picChg chg="add mod modCrop">
          <ac:chgData name="Jimenez, Hannah" userId="S::jimenezh@leonschools.net::dd642652-2821-4dee-9a02-3160382e968e" providerId="AD" clId="Web-{606D9BF7-07E6-4622-ADF4-3125F6B3500D}" dt="2021-09-02T08:37:26.072" v="638" actId="14100"/>
          <ac:picMkLst>
            <pc:docMk/>
            <pc:sldMk cId="0" sldId="272"/>
            <ac:picMk id="14" creationId="{BA7B4CB8-C4C6-4115-B432-0803DF43694F}"/>
          </ac:picMkLst>
        </pc:picChg>
        <pc:picChg chg="add del mod modCrop">
          <ac:chgData name="Jimenez, Hannah" userId="S::jimenezh@leonschools.net::dd642652-2821-4dee-9a02-3160382e968e" providerId="AD" clId="Web-{606D9BF7-07E6-4622-ADF4-3125F6B3500D}" dt="2021-09-02T08:25:34.432" v="590"/>
          <ac:picMkLst>
            <pc:docMk/>
            <pc:sldMk cId="0" sldId="272"/>
            <ac:picMk id="15" creationId="{1BB2F0EC-4C3C-4401-BD6E-8AF79A258E9E}"/>
          </ac:picMkLst>
        </pc:picChg>
        <pc:picChg chg="add del mod modCrop">
          <ac:chgData name="Jimenez, Hannah" userId="S::jimenezh@leonschools.net::dd642652-2821-4dee-9a02-3160382e968e" providerId="AD" clId="Web-{606D9BF7-07E6-4622-ADF4-3125F6B3500D}" dt="2021-09-02T08:26:05.729" v="594"/>
          <ac:picMkLst>
            <pc:docMk/>
            <pc:sldMk cId="0" sldId="272"/>
            <ac:picMk id="16" creationId="{C481B1BB-737D-499D-A153-28F85D8721B9}"/>
          </ac:picMkLst>
        </pc:picChg>
        <pc:picChg chg="add mod modCrop">
          <ac:chgData name="Jimenez, Hannah" userId="S::jimenezh@leonschools.net::dd642652-2821-4dee-9a02-3160382e968e" providerId="AD" clId="Web-{606D9BF7-07E6-4622-ADF4-3125F6B3500D}" dt="2021-09-02T08:36:36.649" v="634" actId="1076"/>
          <ac:picMkLst>
            <pc:docMk/>
            <pc:sldMk cId="0" sldId="272"/>
            <ac:picMk id="17" creationId="{F6E1810D-20B0-4524-B631-364A85607D42}"/>
          </ac:picMkLst>
        </pc:picChg>
        <pc:picChg chg="add mod ord">
          <ac:chgData name="Jimenez, Hannah" userId="S::jimenezh@leonschools.net::dd642652-2821-4dee-9a02-3160382e968e" providerId="AD" clId="Web-{606D9BF7-07E6-4622-ADF4-3125F6B3500D}" dt="2021-09-02T08:35:56.585" v="626" actId="14100"/>
          <ac:picMkLst>
            <pc:docMk/>
            <pc:sldMk cId="0" sldId="272"/>
            <ac:picMk id="18" creationId="{8D097067-4358-4006-83BC-4CE8CCA19D24}"/>
          </ac:picMkLst>
        </pc:picChg>
        <pc:cxnChg chg="add ord">
          <ac:chgData name="Jimenez, Hannah" userId="S::jimenezh@leonschools.net::dd642652-2821-4dee-9a02-3160382e968e" providerId="AD" clId="Web-{606D9BF7-07E6-4622-ADF4-3125F6B3500D}" dt="2021-09-02T08:11:05.665" v="497"/>
          <ac:cxnSpMkLst>
            <pc:docMk/>
            <pc:sldMk cId="0" sldId="272"/>
            <ac:cxnSpMk id="13" creationId="{77A9CA3A-7216-41E0-B3CD-058077FD396D}"/>
          </ac:cxnSpMkLst>
        </pc:cxnChg>
      </pc:sldChg>
      <pc:sldChg chg="addSp delSp modSp mod setBg">
        <pc:chgData name="Jimenez, Hannah" userId="S::jimenezh@leonschools.net::dd642652-2821-4dee-9a02-3160382e968e" providerId="AD" clId="Web-{606D9BF7-07E6-4622-ADF4-3125F6B3500D}" dt="2021-09-02T08:47:35.345" v="674"/>
        <pc:sldMkLst>
          <pc:docMk/>
          <pc:sldMk cId="0" sldId="279"/>
        </pc:sldMkLst>
        <pc:spChg chg="mod ord">
          <ac:chgData name="Jimenez, Hannah" userId="S::jimenezh@leonschools.net::dd642652-2821-4dee-9a02-3160382e968e" providerId="AD" clId="Web-{606D9BF7-07E6-4622-ADF4-3125F6B3500D}" dt="2021-09-02T08:47:35.345" v="674"/>
          <ac:spMkLst>
            <pc:docMk/>
            <pc:sldMk cId="0" sldId="279"/>
            <ac:spMk id="2" creationId="{EF1FF8F8-1102-4D40-AA53-47B94A5F2FAB}"/>
          </ac:spMkLst>
        </pc:spChg>
        <pc:spChg chg="add del">
          <ac:chgData name="Jimenez, Hannah" userId="S::jimenezh@leonschools.net::dd642652-2821-4dee-9a02-3160382e968e" providerId="AD" clId="Web-{606D9BF7-07E6-4622-ADF4-3125F6B3500D}" dt="2021-09-02T08:47:35.345" v="674"/>
          <ac:spMkLst>
            <pc:docMk/>
            <pc:sldMk cId="0" sldId="279"/>
            <ac:spMk id="15" creationId="{D4771268-CB57-404A-9271-370EB28F6090}"/>
          </ac:spMkLst>
        </pc:spChg>
        <pc:picChg chg="mod ord">
          <ac:chgData name="Jimenez, Hannah" userId="S::jimenezh@leonschools.net::dd642652-2821-4dee-9a02-3160382e968e" providerId="AD" clId="Web-{606D9BF7-07E6-4622-ADF4-3125F6B3500D}" dt="2021-09-02T08:47:35.345" v="674"/>
          <ac:picMkLst>
            <pc:docMk/>
            <pc:sldMk cId="0" sldId="279"/>
            <ac:picMk id="3" creationId="{67666764-4C98-4637-A113-ED30AF37B3B9}"/>
          </ac:picMkLst>
        </pc:picChg>
        <pc:picChg chg="mod modCrop">
          <ac:chgData name="Jimenez, Hannah" userId="S::jimenezh@leonschools.net::dd642652-2821-4dee-9a02-3160382e968e" providerId="AD" clId="Web-{606D9BF7-07E6-4622-ADF4-3125F6B3500D}" dt="2021-09-02T08:47:35.345" v="674"/>
          <ac:picMkLst>
            <pc:docMk/>
            <pc:sldMk cId="0" sldId="279"/>
            <ac:picMk id="4" creationId="{C1ECED10-FC0E-4365-AA49-4149EC6E4915}"/>
          </ac:picMkLst>
        </pc:picChg>
        <pc:picChg chg="mod ord">
          <ac:chgData name="Jimenez, Hannah" userId="S::jimenezh@leonschools.net::dd642652-2821-4dee-9a02-3160382e968e" providerId="AD" clId="Web-{606D9BF7-07E6-4622-ADF4-3125F6B3500D}" dt="2021-09-02T08:47:35.345" v="674"/>
          <ac:picMkLst>
            <pc:docMk/>
            <pc:sldMk cId="0" sldId="279"/>
            <ac:picMk id="5" creationId="{30599606-FF19-4227-84D5-2F876A9F9E56}"/>
          </ac:picMkLst>
        </pc:picChg>
        <pc:picChg chg="mod ord">
          <ac:chgData name="Jimenez, Hannah" userId="S::jimenezh@leonschools.net::dd642652-2821-4dee-9a02-3160382e968e" providerId="AD" clId="Web-{606D9BF7-07E6-4622-ADF4-3125F6B3500D}" dt="2021-09-02T08:47:35.345" v="674"/>
          <ac:picMkLst>
            <pc:docMk/>
            <pc:sldMk cId="0" sldId="279"/>
            <ac:picMk id="6" creationId="{F8E73A0F-C57D-499F-941F-5DC7569D0ED8}"/>
          </ac:picMkLst>
        </pc:picChg>
        <pc:picChg chg="mod">
          <ac:chgData name="Jimenez, Hannah" userId="S::jimenezh@leonschools.net::dd642652-2821-4dee-9a02-3160382e968e" providerId="AD" clId="Web-{606D9BF7-07E6-4622-ADF4-3125F6B3500D}" dt="2021-09-02T08:47:35.345" v="674"/>
          <ac:picMkLst>
            <pc:docMk/>
            <pc:sldMk cId="0" sldId="279"/>
            <ac:picMk id="7" creationId="{F1A68A0C-2E7B-476F-B948-0B687F5E400C}"/>
          </ac:picMkLst>
        </pc:picChg>
        <pc:picChg chg="del">
          <ac:chgData name="Jimenez, Hannah" userId="S::jimenezh@leonschools.net::dd642652-2821-4dee-9a02-3160382e968e" providerId="AD" clId="Web-{606D9BF7-07E6-4622-ADF4-3125F6B3500D}" dt="2021-09-02T08:43:11.302" v="649"/>
          <ac:picMkLst>
            <pc:docMk/>
            <pc:sldMk cId="0" sldId="279"/>
            <ac:picMk id="8" creationId="{9130755A-85C9-4E63-8D39-417C733DFFBC}"/>
          </ac:picMkLst>
        </pc:picChg>
        <pc:picChg chg="add mod modCrop">
          <ac:chgData name="Jimenez, Hannah" userId="S::jimenezh@leonschools.net::dd642652-2821-4dee-9a02-3160382e968e" providerId="AD" clId="Web-{606D9BF7-07E6-4622-ADF4-3125F6B3500D}" dt="2021-09-02T08:47:35.345" v="674"/>
          <ac:picMkLst>
            <pc:docMk/>
            <pc:sldMk cId="0" sldId="279"/>
            <ac:picMk id="9" creationId="{0060A2EE-4AC3-4F04-9017-8D45E3A04C68}"/>
          </ac:picMkLst>
        </pc:picChg>
        <pc:picChg chg="add mod">
          <ac:chgData name="Jimenez, Hannah" userId="S::jimenezh@leonschools.net::dd642652-2821-4dee-9a02-3160382e968e" providerId="AD" clId="Web-{606D9BF7-07E6-4622-ADF4-3125F6B3500D}" dt="2021-09-02T08:47:35.345" v="674"/>
          <ac:picMkLst>
            <pc:docMk/>
            <pc:sldMk cId="0" sldId="279"/>
            <ac:picMk id="10" creationId="{AD0D854A-2938-4054-967E-5184C479964E}"/>
          </ac:picMkLst>
        </pc:picChg>
      </pc:sldChg>
      <pc:sldChg chg="addSp delSp modSp addAnim delAnim modAnim">
        <pc:chgData name="Jimenez, Hannah" userId="S::jimenezh@leonschools.net::dd642652-2821-4dee-9a02-3160382e968e" providerId="AD" clId="Web-{606D9BF7-07E6-4622-ADF4-3125F6B3500D}" dt="2021-09-02T10:11:08.186" v="1400"/>
        <pc:sldMkLst>
          <pc:docMk/>
          <pc:sldMk cId="0" sldId="290"/>
        </pc:sldMkLst>
        <pc:spChg chg="mod">
          <ac:chgData name="Jimenez, Hannah" userId="S::jimenezh@leonschools.net::dd642652-2821-4dee-9a02-3160382e968e" providerId="AD" clId="Web-{606D9BF7-07E6-4622-ADF4-3125F6B3500D}" dt="2021-09-02T10:00:55.295" v="1323" actId="20577"/>
          <ac:spMkLst>
            <pc:docMk/>
            <pc:sldMk cId="0" sldId="290"/>
            <ac:spMk id="2" creationId="{C516C352-E86E-4DEC-BFDE-EFFA504E920A}"/>
          </ac:spMkLst>
        </pc:spChg>
        <pc:spChg chg="mod">
          <ac:chgData name="Jimenez, Hannah" userId="S::jimenezh@leonschools.net::dd642652-2821-4dee-9a02-3160382e968e" providerId="AD" clId="Web-{606D9BF7-07E6-4622-ADF4-3125F6B3500D}" dt="2021-09-02T09:12:44.207" v="955" actId="1076"/>
          <ac:spMkLst>
            <pc:docMk/>
            <pc:sldMk cId="0" sldId="290"/>
            <ac:spMk id="3" creationId="{4CCABE34-C0A0-4C74-B7E4-86A4682A5F12}"/>
          </ac:spMkLst>
        </pc:spChg>
        <pc:spChg chg="mod">
          <ac:chgData name="Jimenez, Hannah" userId="S::jimenezh@leonschools.net::dd642652-2821-4dee-9a02-3160382e968e" providerId="AD" clId="Web-{606D9BF7-07E6-4622-ADF4-3125F6B3500D}" dt="2021-09-02T09:58:55.101" v="1313" actId="14100"/>
          <ac:spMkLst>
            <pc:docMk/>
            <pc:sldMk cId="0" sldId="290"/>
            <ac:spMk id="4" creationId="{2921F8AF-88A8-4DC1-AFFD-63007681C4D0}"/>
          </ac:spMkLst>
        </pc:spChg>
        <pc:spChg chg="del mod">
          <ac:chgData name="Jimenez, Hannah" userId="S::jimenezh@leonschools.net::dd642652-2821-4dee-9a02-3160382e968e" providerId="AD" clId="Web-{606D9BF7-07E6-4622-ADF4-3125F6B3500D}" dt="2021-09-02T10:03:34.034" v="1348"/>
          <ac:spMkLst>
            <pc:docMk/>
            <pc:sldMk cId="0" sldId="290"/>
            <ac:spMk id="5" creationId="{4460C777-BD03-4B87-9B8B-46B9CED4E46C}"/>
          </ac:spMkLst>
        </pc:spChg>
        <pc:spChg chg="add del mod">
          <ac:chgData name="Jimenez, Hannah" userId="S::jimenezh@leonschools.net::dd642652-2821-4dee-9a02-3160382e968e" providerId="AD" clId="Web-{606D9BF7-07E6-4622-ADF4-3125F6B3500D}" dt="2021-09-02T08:54:35.453" v="805"/>
          <ac:spMkLst>
            <pc:docMk/>
            <pc:sldMk cId="0" sldId="290"/>
            <ac:spMk id="7" creationId="{4C49AE85-6F95-4693-876A-70BA7555FF08}"/>
          </ac:spMkLst>
        </pc:spChg>
        <pc:spChg chg="add del mod">
          <ac:chgData name="Jimenez, Hannah" userId="S::jimenezh@leonschools.net::dd642652-2821-4dee-9a02-3160382e968e" providerId="AD" clId="Web-{606D9BF7-07E6-4622-ADF4-3125F6B3500D}" dt="2021-09-02T08:57:13.442" v="825"/>
          <ac:spMkLst>
            <pc:docMk/>
            <pc:sldMk cId="0" sldId="290"/>
            <ac:spMk id="8" creationId="{FF49EA52-60E7-44EA-AE55-505759E9B5BD}"/>
          </ac:spMkLst>
        </pc:spChg>
        <pc:spChg chg="add del mod">
          <ac:chgData name="Jimenez, Hannah" userId="S::jimenezh@leonschools.net::dd642652-2821-4dee-9a02-3160382e968e" providerId="AD" clId="Web-{606D9BF7-07E6-4622-ADF4-3125F6B3500D}" dt="2021-09-02T09:10:56.111" v="912"/>
          <ac:spMkLst>
            <pc:docMk/>
            <pc:sldMk cId="0" sldId="290"/>
            <ac:spMk id="12" creationId="{9C28506A-6A10-4F89-89FF-6B457C234C21}"/>
          </ac:spMkLst>
        </pc:spChg>
        <pc:spChg chg="add del mod">
          <ac:chgData name="Jimenez, Hannah" userId="S::jimenezh@leonschools.net::dd642652-2821-4dee-9a02-3160382e968e" providerId="AD" clId="Web-{606D9BF7-07E6-4622-ADF4-3125F6B3500D}" dt="2021-09-02T10:04:13.847" v="1355"/>
          <ac:spMkLst>
            <pc:docMk/>
            <pc:sldMk cId="0" sldId="290"/>
            <ac:spMk id="14" creationId="{1B174112-A17A-4B57-BF5C-58E3FA796F7D}"/>
          </ac:spMkLst>
        </pc:spChg>
        <pc:spChg chg="add mod">
          <ac:chgData name="Jimenez, Hannah" userId="S::jimenezh@leonschools.net::dd642652-2821-4dee-9a02-3160382e968e" providerId="AD" clId="Web-{606D9BF7-07E6-4622-ADF4-3125F6B3500D}" dt="2021-09-02T10:09:10.683" v="1376" actId="14100"/>
          <ac:spMkLst>
            <pc:docMk/>
            <pc:sldMk cId="0" sldId="290"/>
            <ac:spMk id="16" creationId="{F4790579-1E35-4510-87EB-97ECAE7E0A2D}"/>
          </ac:spMkLst>
        </pc:spChg>
        <pc:spChg chg="add mod">
          <ac:chgData name="Jimenez, Hannah" userId="S::jimenezh@leonschools.net::dd642652-2821-4dee-9a02-3160382e968e" providerId="AD" clId="Web-{606D9BF7-07E6-4622-ADF4-3125F6B3500D}" dt="2021-09-02T10:09:49.559" v="1383" actId="14100"/>
          <ac:spMkLst>
            <pc:docMk/>
            <pc:sldMk cId="0" sldId="290"/>
            <ac:spMk id="19" creationId="{580EDB50-6F9D-4346-8C65-E99E9250AAAC}"/>
          </ac:spMkLst>
        </pc:spChg>
        <pc:spChg chg="add mod">
          <ac:chgData name="Jimenez, Hannah" userId="S::jimenezh@leonschools.net::dd642652-2821-4dee-9a02-3160382e968e" providerId="AD" clId="Web-{606D9BF7-07E6-4622-ADF4-3125F6B3500D}" dt="2021-09-02T10:07:43.759" v="1367" actId="1076"/>
          <ac:spMkLst>
            <pc:docMk/>
            <pc:sldMk cId="0" sldId="290"/>
            <ac:spMk id="22" creationId="{5A5AABD4-64F4-421E-9E68-0782C22DD3BF}"/>
          </ac:spMkLst>
        </pc:spChg>
        <pc:picChg chg="del">
          <ac:chgData name="Jimenez, Hannah" userId="S::jimenezh@leonschools.net::dd642652-2821-4dee-9a02-3160382e968e" providerId="AD" clId="Web-{606D9BF7-07E6-4622-ADF4-3125F6B3500D}" dt="2021-09-02T08:52:47.448" v="793"/>
          <ac:picMkLst>
            <pc:docMk/>
            <pc:sldMk cId="0" sldId="290"/>
            <ac:picMk id="9" creationId="{5ED3D1F3-1459-4E67-ACBC-18562671F49A}"/>
          </ac:picMkLst>
        </pc:picChg>
        <pc:picChg chg="add del mod ord">
          <ac:chgData name="Jimenez, Hannah" userId="S::jimenezh@leonschools.net::dd642652-2821-4dee-9a02-3160382e968e" providerId="AD" clId="Web-{606D9BF7-07E6-4622-ADF4-3125F6B3500D}" dt="2021-09-02T10:02:56.736" v="1344"/>
          <ac:picMkLst>
            <pc:docMk/>
            <pc:sldMk cId="0" sldId="290"/>
            <ac:picMk id="11" creationId="{2B958AC6-F574-4CD3-9241-3D791C5B8145}"/>
          </ac:picMkLst>
        </pc:picChg>
        <pc:picChg chg="add mod">
          <ac:chgData name="Jimenez, Hannah" userId="S::jimenezh@leonschools.net::dd642652-2821-4dee-9a02-3160382e968e" providerId="AD" clId="Web-{606D9BF7-07E6-4622-ADF4-3125F6B3500D}" dt="2021-09-02T10:03:05.720" v="1346" actId="1076"/>
          <ac:picMkLst>
            <pc:docMk/>
            <pc:sldMk cId="0" sldId="290"/>
            <ac:picMk id="20" creationId="{DB34D4AC-6A9C-427F-B855-3D2B698C61C7}"/>
          </ac:picMkLst>
        </pc:picChg>
        <pc:cxnChg chg="add del mod">
          <ac:chgData name="Jimenez, Hannah" userId="S::jimenezh@leonschools.net::dd642652-2821-4dee-9a02-3160382e968e" providerId="AD" clId="Web-{606D9BF7-07E6-4622-ADF4-3125F6B3500D}" dt="2021-09-02T10:01:48.046" v="1335"/>
          <ac:cxnSpMkLst>
            <pc:docMk/>
            <pc:sldMk cId="0" sldId="290"/>
            <ac:cxnSpMk id="10" creationId="{BD496075-47EB-4B5C-BD05-4888B6EF2D16}"/>
          </ac:cxnSpMkLst>
        </pc:cxnChg>
        <pc:cxnChg chg="add del">
          <ac:chgData name="Jimenez, Hannah" userId="S::jimenezh@leonschools.net::dd642652-2821-4dee-9a02-3160382e968e" providerId="AD" clId="Web-{606D9BF7-07E6-4622-ADF4-3125F6B3500D}" dt="2021-09-02T10:09:06.339" v="1375"/>
          <ac:cxnSpMkLst>
            <pc:docMk/>
            <pc:sldMk cId="0" sldId="290"/>
            <ac:cxnSpMk id="17" creationId="{C770722E-EE3D-4A62-9B6F-8D6EA2552265}"/>
          </ac:cxnSpMkLst>
        </pc:cxnChg>
        <pc:cxnChg chg="add">
          <ac:chgData name="Jimenez, Hannah" userId="S::jimenezh@leonschools.net::dd642652-2821-4dee-9a02-3160382e968e" providerId="AD" clId="Web-{606D9BF7-07E6-4622-ADF4-3125F6B3500D}" dt="2021-09-02T10:09:15.215" v="1377"/>
          <ac:cxnSpMkLst>
            <pc:docMk/>
            <pc:sldMk cId="0" sldId="290"/>
            <ac:cxnSpMk id="23" creationId="{8C13C362-46C2-4B49-A931-03BB29CE6420}"/>
          </ac:cxnSpMkLst>
        </pc:cxnChg>
        <pc:cxnChg chg="add del">
          <ac:chgData name="Jimenez, Hannah" userId="S::jimenezh@leonschools.net::dd642652-2821-4dee-9a02-3160382e968e" providerId="AD" clId="Web-{606D9BF7-07E6-4622-ADF4-3125F6B3500D}" dt="2021-09-02T10:09:33.653" v="1380"/>
          <ac:cxnSpMkLst>
            <pc:docMk/>
            <pc:sldMk cId="0" sldId="290"/>
            <ac:cxnSpMk id="24" creationId="{8C13C362-46C2-4B49-A931-03BB29CE6420}"/>
          </ac:cxnSpMkLst>
        </pc:cxnChg>
      </pc:sldChg>
      <pc:sldChg chg="addSp delSp modSp addAnim">
        <pc:chgData name="Jimenez, Hannah" userId="S::jimenezh@leonschools.net::dd642652-2821-4dee-9a02-3160382e968e" providerId="AD" clId="Web-{606D9BF7-07E6-4622-ADF4-3125F6B3500D}" dt="2021-09-02T09:51:17.162" v="1280" actId="1076"/>
        <pc:sldMkLst>
          <pc:docMk/>
          <pc:sldMk cId="0" sldId="291"/>
        </pc:sldMkLst>
        <pc:spChg chg="mod">
          <ac:chgData name="Jimenez, Hannah" userId="S::jimenezh@leonschools.net::dd642652-2821-4dee-9a02-3160382e968e" providerId="AD" clId="Web-{606D9BF7-07E6-4622-ADF4-3125F6B3500D}" dt="2021-09-02T08:01:03.395" v="458" actId="1076"/>
          <ac:spMkLst>
            <pc:docMk/>
            <pc:sldMk cId="0" sldId="291"/>
            <ac:spMk id="2" creationId="{3449A0C6-5D4D-4692-A31F-F75A6A34BB07}"/>
          </ac:spMkLst>
        </pc:spChg>
        <pc:spChg chg="mod">
          <ac:chgData name="Jimenez, Hannah" userId="S::jimenezh@leonschools.net::dd642652-2821-4dee-9a02-3160382e968e" providerId="AD" clId="Web-{606D9BF7-07E6-4622-ADF4-3125F6B3500D}" dt="2021-09-02T09:51:17.162" v="1280" actId="1076"/>
          <ac:spMkLst>
            <pc:docMk/>
            <pc:sldMk cId="0" sldId="291"/>
            <ac:spMk id="3" creationId="{5717AEB2-1EB2-4078-835E-59504B3C24AE}"/>
          </ac:spMkLst>
        </pc:spChg>
        <pc:spChg chg="add del mod">
          <ac:chgData name="Jimenez, Hannah" userId="S::jimenezh@leonschools.net::dd642652-2821-4dee-9a02-3160382e968e" providerId="AD" clId="Web-{606D9BF7-07E6-4622-ADF4-3125F6B3500D}" dt="2021-09-02T09:47:26.593" v="1253"/>
          <ac:spMkLst>
            <pc:docMk/>
            <pc:sldMk cId="0" sldId="291"/>
            <ac:spMk id="5" creationId="{1B8950F9-35B1-45F0-B089-57DC6D79A563}"/>
          </ac:spMkLst>
        </pc:spChg>
        <pc:spChg chg="add mod">
          <ac:chgData name="Jimenez, Hannah" userId="S::jimenezh@leonschools.net::dd642652-2821-4dee-9a02-3160382e968e" providerId="AD" clId="Web-{606D9BF7-07E6-4622-ADF4-3125F6B3500D}" dt="2021-09-02T09:51:09.412" v="1279" actId="20577"/>
          <ac:spMkLst>
            <pc:docMk/>
            <pc:sldMk cId="0" sldId="291"/>
            <ac:spMk id="7" creationId="{0E3F7339-2DA2-4D62-94FE-33D5F42216BC}"/>
          </ac:spMkLst>
        </pc:spChg>
        <pc:picChg chg="add mod">
          <ac:chgData name="Jimenez, Hannah" userId="S::jimenezh@leonschools.net::dd642652-2821-4dee-9a02-3160382e968e" providerId="AD" clId="Web-{606D9BF7-07E6-4622-ADF4-3125F6B3500D}" dt="2021-09-02T09:49:12.315" v="1264" actId="1076"/>
          <ac:picMkLst>
            <pc:docMk/>
            <pc:sldMk cId="0" sldId="291"/>
            <ac:picMk id="4" creationId="{A616F9C2-00B7-4350-8538-D530D279B283}"/>
          </ac:picMkLst>
        </pc:picChg>
      </pc:sldChg>
      <pc:sldChg chg="new del">
        <pc:chgData name="Jimenez, Hannah" userId="S::jimenezh@leonschools.net::dd642652-2821-4dee-9a02-3160382e968e" providerId="AD" clId="Web-{606D9BF7-07E6-4622-ADF4-3125F6B3500D}" dt="2021-09-02T08:49:18.833" v="677"/>
        <pc:sldMkLst>
          <pc:docMk/>
          <pc:sldMk cId="1513184041" sldId="303"/>
        </pc:sldMkLst>
      </pc:sldChg>
      <pc:sldChg chg="add del replId">
        <pc:chgData name="Jimenez, Hannah" userId="S::jimenezh@leonschools.net::dd642652-2821-4dee-9a02-3160382e968e" providerId="AD" clId="Web-{606D9BF7-07E6-4622-ADF4-3125F6B3500D}" dt="2021-09-02T08:41:34.534" v="648"/>
        <pc:sldMkLst>
          <pc:docMk/>
          <pc:sldMk cId="3468366176" sldId="303"/>
        </pc:sldMkLst>
      </pc:sldChg>
      <pc:sldChg chg="delSp modSp add mod replId setBg addAnim delAnim modAnim">
        <pc:chgData name="Jimenez, Hannah" userId="S::jimenezh@leonschools.net::dd642652-2821-4dee-9a02-3160382e968e" providerId="AD" clId="Web-{606D9BF7-07E6-4622-ADF4-3125F6B3500D}" dt="2021-09-02T10:13:00.596" v="1411" actId="1076"/>
        <pc:sldMkLst>
          <pc:docMk/>
          <pc:sldMk cId="3710552049" sldId="303"/>
        </pc:sldMkLst>
        <pc:spChg chg="mod ord">
          <ac:chgData name="Jimenez, Hannah" userId="S::jimenezh@leonschools.net::dd642652-2821-4dee-9a02-3160382e968e" providerId="AD" clId="Web-{606D9BF7-07E6-4622-ADF4-3125F6B3500D}" dt="2021-09-02T10:13:00.596" v="1411" actId="1076"/>
          <ac:spMkLst>
            <pc:docMk/>
            <pc:sldMk cId="3710552049" sldId="303"/>
            <ac:spMk id="2" creationId="{C516C352-E86E-4DEC-BFDE-EFFA504E920A}"/>
          </ac:spMkLst>
        </pc:spChg>
        <pc:spChg chg="mod">
          <ac:chgData name="Jimenez, Hannah" userId="S::jimenezh@leonschools.net::dd642652-2821-4dee-9a02-3160382e968e" providerId="AD" clId="Web-{606D9BF7-07E6-4622-ADF4-3125F6B3500D}" dt="2021-09-02T09:04:20.740" v="879" actId="14100"/>
          <ac:spMkLst>
            <pc:docMk/>
            <pc:sldMk cId="3710552049" sldId="303"/>
            <ac:spMk id="3" creationId="{4CCABE34-C0A0-4C74-B7E4-86A4682A5F12}"/>
          </ac:spMkLst>
        </pc:spChg>
        <pc:spChg chg="del mod">
          <ac:chgData name="Jimenez, Hannah" userId="S::jimenezh@leonschools.net::dd642652-2821-4dee-9a02-3160382e968e" providerId="AD" clId="Web-{606D9BF7-07E6-4622-ADF4-3125F6B3500D}" dt="2021-09-02T09:01:48.719" v="857"/>
          <ac:spMkLst>
            <pc:docMk/>
            <pc:sldMk cId="3710552049" sldId="303"/>
            <ac:spMk id="4" creationId="{2921F8AF-88A8-4DC1-AFFD-63007681C4D0}"/>
          </ac:spMkLst>
        </pc:spChg>
        <pc:spChg chg="del mod">
          <ac:chgData name="Jimenez, Hannah" userId="S::jimenezh@leonschools.net::dd642652-2821-4dee-9a02-3160382e968e" providerId="AD" clId="Web-{606D9BF7-07E6-4622-ADF4-3125F6B3500D}" dt="2021-09-02T10:12:41.642" v="1410"/>
          <ac:spMkLst>
            <pc:docMk/>
            <pc:sldMk cId="3710552049" sldId="303"/>
            <ac:spMk id="5" creationId="{4460C777-BD03-4B87-9B8B-46B9CED4E46C}"/>
          </ac:spMkLst>
        </pc:spChg>
        <pc:picChg chg="mod ord">
          <ac:chgData name="Jimenez, Hannah" userId="S::jimenezh@leonschools.net::dd642652-2821-4dee-9a02-3160382e968e" providerId="AD" clId="Web-{606D9BF7-07E6-4622-ADF4-3125F6B3500D}" dt="2021-09-02T09:01:21.719" v="854"/>
          <ac:picMkLst>
            <pc:docMk/>
            <pc:sldMk cId="3710552049" sldId="303"/>
            <ac:picMk id="9" creationId="{5ED3D1F3-1459-4E67-ACBC-18562671F49A}"/>
          </ac:picMkLst>
        </pc:picChg>
      </pc:sldChg>
      <pc:sldChg chg="addSp delSp modSp add replId addAnim delAnim modAnim">
        <pc:chgData name="Jimenez, Hannah" userId="S::jimenezh@leonschools.net::dd642652-2821-4dee-9a02-3160382e968e" providerId="AD" clId="Web-{606D9BF7-07E6-4622-ADF4-3125F6B3500D}" dt="2021-09-02T10:15:48.241" v="1433"/>
        <pc:sldMkLst>
          <pc:docMk/>
          <pc:sldMk cId="947443812" sldId="304"/>
        </pc:sldMkLst>
        <pc:spChg chg="mod">
          <ac:chgData name="Jimenez, Hannah" userId="S::jimenezh@leonschools.net::dd642652-2821-4dee-9a02-3160382e968e" providerId="AD" clId="Web-{606D9BF7-07E6-4622-ADF4-3125F6B3500D}" dt="2021-09-02T09:39:52.032" v="1204" actId="20577"/>
          <ac:spMkLst>
            <pc:docMk/>
            <pc:sldMk cId="947443812" sldId="304"/>
            <ac:spMk id="2" creationId="{201568E4-5790-408C-BA63-F86961D8AD0D}"/>
          </ac:spMkLst>
        </pc:spChg>
        <pc:spChg chg="del mod">
          <ac:chgData name="Jimenez, Hannah" userId="S::jimenezh@leonschools.net::dd642652-2821-4dee-9a02-3160382e968e" providerId="AD" clId="Web-{606D9BF7-07E6-4622-ADF4-3125F6B3500D}" dt="2021-09-02T09:29:25.920" v="1139"/>
          <ac:spMkLst>
            <pc:docMk/>
            <pc:sldMk cId="947443812" sldId="304"/>
            <ac:spMk id="3" creationId="{10584F49-64E5-4F78-8B23-010DA9CD224F}"/>
          </ac:spMkLst>
        </pc:spChg>
        <pc:spChg chg="add del mod">
          <ac:chgData name="Jimenez, Hannah" userId="S::jimenezh@leonschools.net::dd642652-2821-4dee-9a02-3160382e968e" providerId="AD" clId="Web-{606D9BF7-07E6-4622-ADF4-3125F6B3500D}" dt="2021-09-02T09:21:22.419" v="1024"/>
          <ac:spMkLst>
            <pc:docMk/>
            <pc:sldMk cId="947443812" sldId="304"/>
            <ac:spMk id="7" creationId="{E8D26299-45D8-480A-BF3F-12166BBC79D0}"/>
          </ac:spMkLst>
        </pc:spChg>
        <pc:spChg chg="add mod topLvl">
          <ac:chgData name="Jimenez, Hannah" userId="S::jimenezh@leonschools.net::dd642652-2821-4dee-9a02-3160382e968e" providerId="AD" clId="Web-{606D9BF7-07E6-4622-ADF4-3125F6B3500D}" dt="2021-09-02T09:39:34.797" v="1200" actId="20577"/>
          <ac:spMkLst>
            <pc:docMk/>
            <pc:sldMk cId="947443812" sldId="304"/>
            <ac:spMk id="10" creationId="{462BDD63-B7FE-436B-8797-F6D66DEC019D}"/>
          </ac:spMkLst>
        </pc:spChg>
        <pc:spChg chg="add mod ord">
          <ac:chgData name="Jimenez, Hannah" userId="S::jimenezh@leonschools.net::dd642652-2821-4dee-9a02-3160382e968e" providerId="AD" clId="Web-{606D9BF7-07E6-4622-ADF4-3125F6B3500D}" dt="2021-09-02T09:35:05.149" v="1187"/>
          <ac:spMkLst>
            <pc:docMk/>
            <pc:sldMk cId="947443812" sldId="304"/>
            <ac:spMk id="15" creationId="{09EE59EF-C4D2-479F-9CAB-0A335A62A8B5}"/>
          </ac:spMkLst>
        </pc:spChg>
        <pc:grpChg chg="add del mod">
          <ac:chgData name="Jimenez, Hannah" userId="S::jimenezh@leonschools.net::dd642652-2821-4dee-9a02-3160382e968e" providerId="AD" clId="Web-{606D9BF7-07E6-4622-ADF4-3125F6B3500D}" dt="2021-09-02T09:32:45.191" v="1167"/>
          <ac:grpSpMkLst>
            <pc:docMk/>
            <pc:sldMk cId="947443812" sldId="304"/>
            <ac:grpSpMk id="14" creationId="{EBD03A99-2E9E-4B92-835B-BEA977FE03B6}"/>
          </ac:grpSpMkLst>
        </pc:grpChg>
        <pc:picChg chg="del">
          <ac:chgData name="Jimenez, Hannah" userId="S::jimenezh@leonschools.net::dd642652-2821-4dee-9a02-3160382e968e" providerId="AD" clId="Web-{606D9BF7-07E6-4622-ADF4-3125F6B3500D}" dt="2021-09-02T09:21:05.403" v="1023"/>
          <ac:picMkLst>
            <pc:docMk/>
            <pc:sldMk cId="947443812" sldId="304"/>
            <ac:picMk id="4" creationId="{E75EB76D-4EDA-41C9-8338-BDD9E983FBB6}"/>
          </ac:picMkLst>
        </pc:picChg>
        <pc:picChg chg="del">
          <ac:chgData name="Jimenez, Hannah" userId="S::jimenezh@leonschools.net::dd642652-2821-4dee-9a02-3160382e968e" providerId="AD" clId="Web-{606D9BF7-07E6-4622-ADF4-3125F6B3500D}" dt="2021-09-02T09:17:59.286" v="1022"/>
          <ac:picMkLst>
            <pc:docMk/>
            <pc:sldMk cId="947443812" sldId="304"/>
            <ac:picMk id="5" creationId="{BD4C675A-EAD2-46E1-B723-584F461303C9}"/>
          </ac:picMkLst>
        </pc:picChg>
        <pc:picChg chg="add mod ord">
          <ac:chgData name="Jimenez, Hannah" userId="S::jimenezh@leonschools.net::dd642652-2821-4dee-9a02-3160382e968e" providerId="AD" clId="Web-{606D9BF7-07E6-4622-ADF4-3125F6B3500D}" dt="2021-09-02T09:35:22.087" v="1189" actId="1076"/>
          <ac:picMkLst>
            <pc:docMk/>
            <pc:sldMk cId="947443812" sldId="304"/>
            <ac:picMk id="8" creationId="{07004825-A108-4AA7-B506-8A0EF257DC6B}"/>
          </ac:picMkLst>
        </pc:picChg>
        <pc:picChg chg="add mod topLvl">
          <ac:chgData name="Jimenez, Hannah" userId="S::jimenezh@leonschools.net::dd642652-2821-4dee-9a02-3160382e968e" providerId="AD" clId="Web-{606D9BF7-07E6-4622-ADF4-3125F6B3500D}" dt="2021-09-02T09:32:52.004" v="1168" actId="1076"/>
          <ac:picMkLst>
            <pc:docMk/>
            <pc:sldMk cId="947443812" sldId="304"/>
            <ac:picMk id="12" creationId="{F2B929BD-91CF-4C4A-ACFB-12F311816F95}"/>
          </ac:picMkLst>
        </pc:picChg>
        <pc:picChg chg="add mod topLvl">
          <ac:chgData name="Jimenez, Hannah" userId="S::jimenezh@leonschools.net::dd642652-2821-4dee-9a02-3160382e968e" providerId="AD" clId="Web-{606D9BF7-07E6-4622-ADF4-3125F6B3500D}" dt="2021-09-02T09:36:04.666" v="1191" actId="1076"/>
          <ac:picMkLst>
            <pc:docMk/>
            <pc:sldMk cId="947443812" sldId="304"/>
            <ac:picMk id="13" creationId="{E0CBC1DD-05A4-4CA7-B579-F943E90172CE}"/>
          </ac:picMkLst>
        </pc:picChg>
        <pc:picChg chg="add mod modCrop">
          <ac:chgData name="Jimenez, Hannah" userId="S::jimenezh@leonschools.net::dd642652-2821-4dee-9a02-3160382e968e" providerId="AD" clId="Web-{606D9BF7-07E6-4622-ADF4-3125F6B3500D}" dt="2021-09-02T09:38:56.186" v="1198" actId="1076"/>
          <ac:picMkLst>
            <pc:docMk/>
            <pc:sldMk cId="947443812" sldId="304"/>
            <ac:picMk id="16" creationId="{BE14A49B-14FF-4AB3-9DE7-0D0213BD0483}"/>
          </ac:picMkLst>
        </pc:picChg>
      </pc:sldChg>
    </pc:docChg>
  </pc:docChgLst>
  <pc:docChgLst>
    <pc:chgData name="Jackson, Heather" userId="S::jacksonh2@leonschools.net::3cfe8fef-fefb-48aa-ab0f-e77bec900e14" providerId="AD" clId="Web-{AF7E6B61-18B6-7BC3-10B0-0A6D9F24EC9B}"/>
    <pc:docChg chg="modSld">
      <pc:chgData name="Jackson, Heather" userId="S::jacksonh2@leonschools.net::3cfe8fef-fefb-48aa-ab0f-e77bec900e14" providerId="AD" clId="Web-{AF7E6B61-18B6-7BC3-10B0-0A6D9F24EC9B}" dt="2021-08-30T02:06:59.248" v="224" actId="20577"/>
      <pc:docMkLst>
        <pc:docMk/>
      </pc:docMkLst>
      <pc:sldChg chg="addSp delSp modSp">
        <pc:chgData name="Jackson, Heather" userId="S::jacksonh2@leonschools.net::3cfe8fef-fefb-48aa-ab0f-e77bec900e14" providerId="AD" clId="Web-{AF7E6B61-18B6-7BC3-10B0-0A6D9F24EC9B}" dt="2021-08-30T01:09:05.341" v="27" actId="1076"/>
        <pc:sldMkLst>
          <pc:docMk/>
          <pc:sldMk cId="0" sldId="257"/>
        </pc:sldMkLst>
        <pc:picChg chg="mod">
          <ac:chgData name="Jackson, Heather" userId="S::jacksonh2@leonschools.net::3cfe8fef-fefb-48aa-ab0f-e77bec900e14" providerId="AD" clId="Web-{AF7E6B61-18B6-7BC3-10B0-0A6D9F24EC9B}" dt="2021-08-30T01:06:57.930" v="2" actId="1076"/>
          <ac:picMkLst>
            <pc:docMk/>
            <pc:sldMk cId="0" sldId="257"/>
            <ac:picMk id="6" creationId="{2D61815A-E777-43FB-942A-BD5D0A7B731E}"/>
          </ac:picMkLst>
        </pc:picChg>
        <pc:picChg chg="del">
          <ac:chgData name="Jackson, Heather" userId="S::jacksonh2@leonschools.net::3cfe8fef-fefb-48aa-ab0f-e77bec900e14" providerId="AD" clId="Web-{AF7E6B61-18B6-7BC3-10B0-0A6D9F24EC9B}" dt="2021-08-30T01:06:53.149" v="0"/>
          <ac:picMkLst>
            <pc:docMk/>
            <pc:sldMk cId="0" sldId="257"/>
            <ac:picMk id="9" creationId="{141179FF-50B8-4280-951E-C8DD11250F0E}"/>
          </ac:picMkLst>
        </pc:picChg>
        <pc:picChg chg="add mod">
          <ac:chgData name="Jackson, Heather" userId="S::jacksonh2@leonschools.net::3cfe8fef-fefb-48aa-ab0f-e77bec900e14" providerId="AD" clId="Web-{AF7E6B61-18B6-7BC3-10B0-0A6D9F24EC9B}" dt="2021-08-30T01:08:58.762" v="25" actId="1076"/>
          <ac:picMkLst>
            <pc:docMk/>
            <pc:sldMk cId="0" sldId="257"/>
            <ac:picMk id="10" creationId="{B91A1691-4254-4978-98CF-482C8E244EB3}"/>
          </ac:picMkLst>
        </pc:picChg>
        <pc:picChg chg="add mod">
          <ac:chgData name="Jackson, Heather" userId="S::jacksonh2@leonschools.net::3cfe8fef-fefb-48aa-ab0f-e77bec900e14" providerId="AD" clId="Web-{AF7E6B61-18B6-7BC3-10B0-0A6D9F24EC9B}" dt="2021-08-30T01:09:01.466" v="26" actId="1076"/>
          <ac:picMkLst>
            <pc:docMk/>
            <pc:sldMk cId="0" sldId="257"/>
            <ac:picMk id="11" creationId="{1917DE74-39B9-44A2-B4EA-1908D15C9489}"/>
          </ac:picMkLst>
        </pc:picChg>
        <pc:picChg chg="add mod">
          <ac:chgData name="Jackson, Heather" userId="S::jacksonh2@leonschools.net::3cfe8fef-fefb-48aa-ab0f-e77bec900e14" providerId="AD" clId="Web-{AF7E6B61-18B6-7BC3-10B0-0A6D9F24EC9B}" dt="2021-08-30T01:09:05.341" v="27" actId="1076"/>
          <ac:picMkLst>
            <pc:docMk/>
            <pc:sldMk cId="0" sldId="257"/>
            <ac:picMk id="12" creationId="{ACF7F8D7-4A82-445B-9B3C-7A78E8B0B34B}"/>
          </ac:picMkLst>
        </pc:picChg>
      </pc:sldChg>
      <pc:sldChg chg="addSp delSp modSp mod setBg">
        <pc:chgData name="Jackson, Heather" userId="S::jacksonh2@leonschools.net::3cfe8fef-fefb-48aa-ab0f-e77bec900e14" providerId="AD" clId="Web-{AF7E6B61-18B6-7BC3-10B0-0A6D9F24EC9B}" dt="2021-08-30T01:23:13.667" v="95" actId="1076"/>
        <pc:sldMkLst>
          <pc:docMk/>
          <pc:sldMk cId="0" sldId="258"/>
        </pc:sldMkLst>
        <pc:spChg chg="mod">
          <ac:chgData name="Jackson, Heather" userId="S::jacksonh2@leonschools.net::3cfe8fef-fefb-48aa-ab0f-e77bec900e14" providerId="AD" clId="Web-{AF7E6B61-18B6-7BC3-10B0-0A6D9F24EC9B}" dt="2021-08-30T01:22:58.682" v="93"/>
          <ac:spMkLst>
            <pc:docMk/>
            <pc:sldMk cId="0" sldId="258"/>
            <ac:spMk id="2" creationId="{A730B567-336A-46A5-A4F9-3104AA9C3231}"/>
          </ac:spMkLst>
        </pc:spChg>
        <pc:spChg chg="mod">
          <ac:chgData name="Jackson, Heather" userId="S::jacksonh2@leonschools.net::3cfe8fef-fefb-48aa-ab0f-e77bec900e14" providerId="AD" clId="Web-{AF7E6B61-18B6-7BC3-10B0-0A6D9F24EC9B}" dt="2021-08-30T01:22:58.682" v="93"/>
          <ac:spMkLst>
            <pc:docMk/>
            <pc:sldMk cId="0" sldId="258"/>
            <ac:spMk id="3" creationId="{72282D32-98AB-4710-A7FB-F16D2510C5A8}"/>
          </ac:spMkLst>
        </pc:spChg>
        <pc:spChg chg="add del">
          <ac:chgData name="Jackson, Heather" userId="S::jacksonh2@leonschools.net::3cfe8fef-fefb-48aa-ab0f-e77bec900e14" providerId="AD" clId="Web-{AF7E6B61-18B6-7BC3-10B0-0A6D9F24EC9B}" dt="2021-08-30T01:22:58.682" v="93"/>
          <ac:spMkLst>
            <pc:docMk/>
            <pc:sldMk cId="0" sldId="258"/>
            <ac:spMk id="10" creationId="{D009D6D5-DAC2-4A8B-A17A-E206B9012D09}"/>
          </ac:spMkLst>
        </pc:spChg>
        <pc:picChg chg="del">
          <ac:chgData name="Jackson, Heather" userId="S::jacksonh2@leonschools.net::3cfe8fef-fefb-48aa-ab0f-e77bec900e14" providerId="AD" clId="Web-{AF7E6B61-18B6-7BC3-10B0-0A6D9F24EC9B}" dt="2021-08-30T01:22:46.307" v="89"/>
          <ac:picMkLst>
            <pc:docMk/>
            <pc:sldMk cId="0" sldId="258"/>
            <ac:picMk id="4" creationId="{45CB6ACE-793D-4BA8-A37D-B984FF4F73A8}"/>
          </ac:picMkLst>
        </pc:picChg>
        <pc:picChg chg="add mod">
          <ac:chgData name="Jackson, Heather" userId="S::jacksonh2@leonschools.net::3cfe8fef-fefb-48aa-ab0f-e77bec900e14" providerId="AD" clId="Web-{AF7E6B61-18B6-7BC3-10B0-0A6D9F24EC9B}" dt="2021-08-30T01:23:13.667" v="95" actId="1076"/>
          <ac:picMkLst>
            <pc:docMk/>
            <pc:sldMk cId="0" sldId="258"/>
            <ac:picMk id="5" creationId="{49ECBA1C-FF18-402D-8FB6-8CBC28105547}"/>
          </ac:picMkLst>
        </pc:picChg>
      </pc:sldChg>
      <pc:sldChg chg="addSp delSp modSp">
        <pc:chgData name="Jackson, Heather" userId="S::jacksonh2@leonschools.net::3cfe8fef-fefb-48aa-ab0f-e77bec900e14" providerId="AD" clId="Web-{AF7E6B61-18B6-7BC3-10B0-0A6D9F24EC9B}" dt="2021-08-30T01:15:39.168" v="73" actId="20577"/>
        <pc:sldMkLst>
          <pc:docMk/>
          <pc:sldMk cId="0" sldId="261"/>
        </pc:sldMkLst>
        <pc:spChg chg="mod">
          <ac:chgData name="Jackson, Heather" userId="S::jacksonh2@leonschools.net::3cfe8fef-fefb-48aa-ab0f-e77bec900e14" providerId="AD" clId="Web-{AF7E6B61-18B6-7BC3-10B0-0A6D9F24EC9B}" dt="2021-08-30T01:15:39.168" v="73" actId="20577"/>
          <ac:spMkLst>
            <pc:docMk/>
            <pc:sldMk cId="0" sldId="261"/>
            <ac:spMk id="3" creationId="{7EB6EDF8-790F-49A1-AC90-AC55B08F3029}"/>
          </ac:spMkLst>
        </pc:spChg>
        <pc:picChg chg="del">
          <ac:chgData name="Jackson, Heather" userId="S::jacksonh2@leonschools.net::3cfe8fef-fefb-48aa-ab0f-e77bec900e14" providerId="AD" clId="Web-{AF7E6B61-18B6-7BC3-10B0-0A6D9F24EC9B}" dt="2021-08-30T01:14:38.509" v="46"/>
          <ac:picMkLst>
            <pc:docMk/>
            <pc:sldMk cId="0" sldId="261"/>
            <ac:picMk id="4" creationId="{7D7B0403-A8FC-431A-9C39-C3A6168BF4F2}"/>
          </ac:picMkLst>
        </pc:picChg>
        <pc:picChg chg="add mod">
          <ac:chgData name="Jackson, Heather" userId="S::jacksonh2@leonschools.net::3cfe8fef-fefb-48aa-ab0f-e77bec900e14" providerId="AD" clId="Web-{AF7E6B61-18B6-7BC3-10B0-0A6D9F24EC9B}" dt="2021-08-30T01:15:03.776" v="55" actId="1076"/>
          <ac:picMkLst>
            <pc:docMk/>
            <pc:sldMk cId="0" sldId="261"/>
            <ac:picMk id="5" creationId="{C843C873-BE82-4C3C-B558-2713B9958D93}"/>
          </ac:picMkLst>
        </pc:picChg>
      </pc:sldChg>
      <pc:sldChg chg="delSp">
        <pc:chgData name="Jackson, Heather" userId="S::jacksonh2@leonschools.net::3cfe8fef-fefb-48aa-ab0f-e77bec900e14" providerId="AD" clId="Web-{AF7E6B61-18B6-7BC3-10B0-0A6D9F24EC9B}" dt="2021-08-30T01:36:37.912" v="174"/>
        <pc:sldMkLst>
          <pc:docMk/>
          <pc:sldMk cId="0" sldId="272"/>
        </pc:sldMkLst>
        <pc:picChg chg="del">
          <ac:chgData name="Jackson, Heather" userId="S::jacksonh2@leonschools.net::3cfe8fef-fefb-48aa-ab0f-e77bec900e14" providerId="AD" clId="Web-{AF7E6B61-18B6-7BC3-10B0-0A6D9F24EC9B}" dt="2021-08-30T01:36:35.162" v="171"/>
          <ac:picMkLst>
            <pc:docMk/>
            <pc:sldMk cId="0" sldId="272"/>
            <ac:picMk id="2" creationId="{9AE7BFA3-5BB7-42F1-ADC8-461D75AD00CB}"/>
          </ac:picMkLst>
        </pc:picChg>
        <pc:picChg chg="del">
          <ac:chgData name="Jackson, Heather" userId="S::jacksonh2@leonschools.net::3cfe8fef-fefb-48aa-ab0f-e77bec900e14" providerId="AD" clId="Web-{AF7E6B61-18B6-7BC3-10B0-0A6D9F24EC9B}" dt="2021-08-30T01:36:32.881" v="169"/>
          <ac:picMkLst>
            <pc:docMk/>
            <pc:sldMk cId="0" sldId="272"/>
            <ac:picMk id="4" creationId="{33EDDE5B-06CA-422B-908D-57D4C709E834}"/>
          </ac:picMkLst>
        </pc:picChg>
        <pc:picChg chg="del">
          <ac:chgData name="Jackson, Heather" userId="S::jacksonh2@leonschools.net::3cfe8fef-fefb-48aa-ab0f-e77bec900e14" providerId="AD" clId="Web-{AF7E6B61-18B6-7BC3-10B0-0A6D9F24EC9B}" dt="2021-08-30T01:36:35.991" v="172"/>
          <ac:picMkLst>
            <pc:docMk/>
            <pc:sldMk cId="0" sldId="272"/>
            <ac:picMk id="5" creationId="{F5493F2A-9F8D-4F54-92D6-9C4977488D45}"/>
          </ac:picMkLst>
        </pc:picChg>
        <pc:picChg chg="del">
          <ac:chgData name="Jackson, Heather" userId="S::jacksonh2@leonschools.net::3cfe8fef-fefb-48aa-ab0f-e77bec900e14" providerId="AD" clId="Web-{AF7E6B61-18B6-7BC3-10B0-0A6D9F24EC9B}" dt="2021-08-30T01:36:37.912" v="174"/>
          <ac:picMkLst>
            <pc:docMk/>
            <pc:sldMk cId="0" sldId="272"/>
            <ac:picMk id="6" creationId="{78BBF065-C51E-4C3A-BE40-ADC1D69D35DC}"/>
          </ac:picMkLst>
        </pc:picChg>
        <pc:picChg chg="del">
          <ac:chgData name="Jackson, Heather" userId="S::jacksonh2@leonschools.net::3cfe8fef-fefb-48aa-ab0f-e77bec900e14" providerId="AD" clId="Web-{AF7E6B61-18B6-7BC3-10B0-0A6D9F24EC9B}" dt="2021-08-30T01:36:34.256" v="170"/>
          <ac:picMkLst>
            <pc:docMk/>
            <pc:sldMk cId="0" sldId="272"/>
            <ac:picMk id="7" creationId="{F2210A67-A704-4FD4-ADEF-87FB96B80A9A}"/>
          </ac:picMkLst>
        </pc:picChg>
        <pc:picChg chg="del">
          <ac:chgData name="Jackson, Heather" userId="S::jacksonh2@leonschools.net::3cfe8fef-fefb-48aa-ab0f-e77bec900e14" providerId="AD" clId="Web-{AF7E6B61-18B6-7BC3-10B0-0A6D9F24EC9B}" dt="2021-08-30T01:36:36.709" v="173"/>
          <ac:picMkLst>
            <pc:docMk/>
            <pc:sldMk cId="0" sldId="272"/>
            <ac:picMk id="8" creationId="{F4A3F894-0D3E-4F5A-B555-A69B9CD9E8B6}"/>
          </ac:picMkLst>
        </pc:picChg>
      </pc:sldChg>
      <pc:sldChg chg="modSp">
        <pc:chgData name="Jackson, Heather" userId="S::jacksonh2@leonschools.net::3cfe8fef-fefb-48aa-ab0f-e77bec900e14" providerId="AD" clId="Web-{AF7E6B61-18B6-7BC3-10B0-0A6D9F24EC9B}" dt="2021-08-30T01:09:37.779" v="36" actId="20577"/>
        <pc:sldMkLst>
          <pc:docMk/>
          <pc:sldMk cId="0" sldId="274"/>
        </pc:sldMkLst>
        <pc:spChg chg="mod">
          <ac:chgData name="Jackson, Heather" userId="S::jacksonh2@leonschools.net::3cfe8fef-fefb-48aa-ab0f-e77bec900e14" providerId="AD" clId="Web-{AF7E6B61-18B6-7BC3-10B0-0A6D9F24EC9B}" dt="2021-08-30T01:09:23.857" v="34" actId="20577"/>
          <ac:spMkLst>
            <pc:docMk/>
            <pc:sldMk cId="0" sldId="274"/>
            <ac:spMk id="3" creationId="{7585D434-1631-48F1-A81D-529634BAEFD0}"/>
          </ac:spMkLst>
        </pc:spChg>
        <pc:spChg chg="mod">
          <ac:chgData name="Jackson, Heather" userId="S::jacksonh2@leonschools.net::3cfe8fef-fefb-48aa-ab0f-e77bec900e14" providerId="AD" clId="Web-{AF7E6B61-18B6-7BC3-10B0-0A6D9F24EC9B}" dt="2021-08-30T01:09:37.779" v="36" actId="20577"/>
          <ac:spMkLst>
            <pc:docMk/>
            <pc:sldMk cId="0" sldId="274"/>
            <ac:spMk id="7" creationId="{5688EDF7-CB8A-4269-83EB-4E34003F7A32}"/>
          </ac:spMkLst>
        </pc:spChg>
      </pc:sldChg>
      <pc:sldChg chg="modSp">
        <pc:chgData name="Jackson, Heather" userId="S::jacksonh2@leonschools.net::3cfe8fef-fefb-48aa-ab0f-e77bec900e14" providerId="AD" clId="Web-{AF7E6B61-18B6-7BC3-10B0-0A6D9F24EC9B}" dt="2021-08-30T01:25:16.187" v="142" actId="20577"/>
        <pc:sldMkLst>
          <pc:docMk/>
          <pc:sldMk cId="0" sldId="286"/>
        </pc:sldMkLst>
        <pc:spChg chg="mod">
          <ac:chgData name="Jackson, Heather" userId="S::jacksonh2@leonschools.net::3cfe8fef-fefb-48aa-ab0f-e77bec900e14" providerId="AD" clId="Web-{AF7E6B61-18B6-7BC3-10B0-0A6D9F24EC9B}" dt="2021-08-30T01:25:16.187" v="142" actId="20577"/>
          <ac:spMkLst>
            <pc:docMk/>
            <pc:sldMk cId="0" sldId="286"/>
            <ac:spMk id="3" creationId="{067C3668-973E-4A07-AAF6-AD79AA62583B}"/>
          </ac:spMkLst>
        </pc:spChg>
      </pc:sldChg>
      <pc:sldChg chg="modSp">
        <pc:chgData name="Jackson, Heather" userId="S::jacksonh2@leonschools.net::3cfe8fef-fefb-48aa-ab0f-e77bec900e14" providerId="AD" clId="Web-{AF7E6B61-18B6-7BC3-10B0-0A6D9F24EC9B}" dt="2021-08-30T01:10:36.562" v="45" actId="1076"/>
        <pc:sldMkLst>
          <pc:docMk/>
          <pc:sldMk cId="0" sldId="287"/>
        </pc:sldMkLst>
        <pc:picChg chg="mod">
          <ac:chgData name="Jackson, Heather" userId="S::jacksonh2@leonschools.net::3cfe8fef-fefb-48aa-ab0f-e77bec900e14" providerId="AD" clId="Web-{AF7E6B61-18B6-7BC3-10B0-0A6D9F24EC9B}" dt="2021-08-30T01:10:36.562" v="45" actId="1076"/>
          <ac:picMkLst>
            <pc:docMk/>
            <pc:sldMk cId="0" sldId="287"/>
            <ac:picMk id="5" creationId="{BD4C675A-EAD2-46E1-B723-584F461303C9}"/>
          </ac:picMkLst>
        </pc:picChg>
      </pc:sldChg>
      <pc:sldChg chg="addSp delSp modSp">
        <pc:chgData name="Jackson, Heather" userId="S::jacksonh2@leonschools.net::3cfe8fef-fefb-48aa-ab0f-e77bec900e14" providerId="AD" clId="Web-{AF7E6B61-18B6-7BC3-10B0-0A6D9F24EC9B}" dt="2021-08-30T02:06:59.248" v="224" actId="20577"/>
        <pc:sldMkLst>
          <pc:docMk/>
          <pc:sldMk cId="0" sldId="290"/>
        </pc:sldMkLst>
        <pc:spChg chg="mod">
          <ac:chgData name="Jackson, Heather" userId="S::jacksonh2@leonschools.net::3cfe8fef-fefb-48aa-ab0f-e77bec900e14" providerId="AD" clId="Web-{AF7E6B61-18B6-7BC3-10B0-0A6D9F24EC9B}" dt="2021-08-30T02:06:59.248" v="224" actId="20577"/>
          <ac:spMkLst>
            <pc:docMk/>
            <pc:sldMk cId="0" sldId="290"/>
            <ac:spMk id="2" creationId="{C516C352-E86E-4DEC-BFDE-EFFA504E920A}"/>
          </ac:spMkLst>
        </pc:spChg>
        <pc:spChg chg="add del mod">
          <ac:chgData name="Jackson, Heather" userId="S::jacksonh2@leonschools.net::3cfe8fef-fefb-48aa-ab0f-e77bec900e14" providerId="AD" clId="Web-{AF7E6B61-18B6-7BC3-10B0-0A6D9F24EC9B}" dt="2021-08-30T02:05:31.511" v="206"/>
          <ac:spMkLst>
            <pc:docMk/>
            <pc:sldMk cId="0" sldId="290"/>
            <ac:spMk id="8" creationId="{8AD42A1A-4FDC-4C5E-821D-617822A1C24C}"/>
          </ac:spMkLst>
        </pc:spChg>
        <pc:picChg chg="del">
          <ac:chgData name="Jackson, Heather" userId="S::jacksonh2@leonschools.net::3cfe8fef-fefb-48aa-ab0f-e77bec900e14" providerId="AD" clId="Web-{AF7E6B61-18B6-7BC3-10B0-0A6D9F24EC9B}" dt="2021-08-30T02:05:26.323" v="202"/>
          <ac:picMkLst>
            <pc:docMk/>
            <pc:sldMk cId="0" sldId="290"/>
            <ac:picMk id="7" creationId="{23321273-BE78-4057-A4CC-F9597F177DF3}"/>
          </ac:picMkLst>
        </pc:picChg>
        <pc:picChg chg="add mod">
          <ac:chgData name="Jackson, Heather" userId="S::jacksonh2@leonschools.net::3cfe8fef-fefb-48aa-ab0f-e77bec900e14" providerId="AD" clId="Web-{AF7E6B61-18B6-7BC3-10B0-0A6D9F24EC9B}" dt="2021-08-30T02:06:53.732" v="220" actId="1076"/>
          <ac:picMkLst>
            <pc:docMk/>
            <pc:sldMk cId="0" sldId="290"/>
            <ac:picMk id="9" creationId="{5ED3D1F3-1459-4E67-ACBC-18562671F49A}"/>
          </ac:picMkLst>
        </pc:picChg>
      </pc:sldChg>
      <pc:sldChg chg="delSp modSp">
        <pc:chgData name="Jackson, Heather" userId="S::jacksonh2@leonschools.net::3cfe8fef-fefb-48aa-ab0f-e77bec900e14" providerId="AD" clId="Web-{AF7E6B61-18B6-7BC3-10B0-0A6D9F24EC9B}" dt="2021-08-30T01:36:24.725" v="168" actId="20577"/>
        <pc:sldMkLst>
          <pc:docMk/>
          <pc:sldMk cId="0" sldId="291"/>
        </pc:sldMkLst>
        <pc:spChg chg="mod">
          <ac:chgData name="Jackson, Heather" userId="S::jacksonh2@leonschools.net::3cfe8fef-fefb-48aa-ab0f-e77bec900e14" providerId="AD" clId="Web-{AF7E6B61-18B6-7BC3-10B0-0A6D9F24EC9B}" dt="2021-08-30T01:36:24.725" v="168" actId="20577"/>
          <ac:spMkLst>
            <pc:docMk/>
            <pc:sldMk cId="0" sldId="291"/>
            <ac:spMk id="2" creationId="{3449A0C6-5D4D-4692-A31F-F75A6A34BB07}"/>
          </ac:spMkLst>
        </pc:spChg>
        <pc:spChg chg="mod">
          <ac:chgData name="Jackson, Heather" userId="S::jacksonh2@leonschools.net::3cfe8fef-fefb-48aa-ab0f-e77bec900e14" providerId="AD" clId="Web-{AF7E6B61-18B6-7BC3-10B0-0A6D9F24EC9B}" dt="2021-08-30T01:36:21.318" v="159" actId="20577"/>
          <ac:spMkLst>
            <pc:docMk/>
            <pc:sldMk cId="0" sldId="291"/>
            <ac:spMk id="3" creationId="{5717AEB2-1EB2-4078-835E-59504B3C24AE}"/>
          </ac:spMkLst>
        </pc:spChg>
        <pc:picChg chg="del">
          <ac:chgData name="Jackson, Heather" userId="S::jacksonh2@leonschools.net::3cfe8fef-fefb-48aa-ab0f-e77bec900e14" providerId="AD" clId="Web-{AF7E6B61-18B6-7BC3-10B0-0A6D9F24EC9B}" dt="2021-08-30T01:36:14.068" v="155"/>
          <ac:picMkLst>
            <pc:docMk/>
            <pc:sldMk cId="0" sldId="291"/>
            <ac:picMk id="4" creationId="{B4EE401B-28F1-46C9-A094-0B20C39BF79B}"/>
          </ac:picMkLst>
        </pc:picChg>
      </pc:sldChg>
      <pc:sldChg chg="modSp">
        <pc:chgData name="Jackson, Heather" userId="S::jacksonh2@leonschools.net::3cfe8fef-fefb-48aa-ab0f-e77bec900e14" providerId="AD" clId="Web-{AF7E6B61-18B6-7BC3-10B0-0A6D9F24EC9B}" dt="2021-08-30T01:24:36.670" v="116" actId="20577"/>
        <pc:sldMkLst>
          <pc:docMk/>
          <pc:sldMk cId="0" sldId="292"/>
        </pc:sldMkLst>
        <pc:spChg chg="mod">
          <ac:chgData name="Jackson, Heather" userId="S::jacksonh2@leonschools.net::3cfe8fef-fefb-48aa-ab0f-e77bec900e14" providerId="AD" clId="Web-{AF7E6B61-18B6-7BC3-10B0-0A6D9F24EC9B}" dt="2021-08-30T01:24:36.670" v="116" actId="20577"/>
          <ac:spMkLst>
            <pc:docMk/>
            <pc:sldMk cId="0" sldId="292"/>
            <ac:spMk id="3" creationId="{9ECC2DE0-DB2B-447A-8880-4B652AF190AA}"/>
          </ac:spMkLst>
        </pc:spChg>
      </pc:sldChg>
      <pc:sldChg chg="modSp">
        <pc:chgData name="Jackson, Heather" userId="S::jacksonh2@leonschools.net::3cfe8fef-fefb-48aa-ab0f-e77bec900e14" providerId="AD" clId="Web-{AF7E6B61-18B6-7BC3-10B0-0A6D9F24EC9B}" dt="2021-08-30T01:23:40.418" v="100" actId="20577"/>
        <pc:sldMkLst>
          <pc:docMk/>
          <pc:sldMk cId="0" sldId="293"/>
        </pc:sldMkLst>
        <pc:spChg chg="mod">
          <ac:chgData name="Jackson, Heather" userId="S::jacksonh2@leonschools.net::3cfe8fef-fefb-48aa-ab0f-e77bec900e14" providerId="AD" clId="Web-{AF7E6B61-18B6-7BC3-10B0-0A6D9F24EC9B}" dt="2021-08-30T01:23:40.418" v="100" actId="20577"/>
          <ac:spMkLst>
            <pc:docMk/>
            <pc:sldMk cId="0" sldId="293"/>
            <ac:spMk id="2" creationId="{5E1E3520-2CB0-4A2A-BBDE-26B374693279}"/>
          </ac:spMkLst>
        </pc:spChg>
      </pc:sldChg>
      <pc:sldChg chg="modSp">
        <pc:chgData name="Jackson, Heather" userId="S::jacksonh2@leonschools.net::3cfe8fef-fefb-48aa-ab0f-e77bec900e14" providerId="AD" clId="Web-{AF7E6B61-18B6-7BC3-10B0-0A6D9F24EC9B}" dt="2021-08-30T01:35:54.645" v="154" actId="20577"/>
        <pc:sldMkLst>
          <pc:docMk/>
          <pc:sldMk cId="0" sldId="298"/>
        </pc:sldMkLst>
        <pc:spChg chg="mod">
          <ac:chgData name="Jackson, Heather" userId="S::jacksonh2@leonschools.net::3cfe8fef-fefb-48aa-ab0f-e77bec900e14" providerId="AD" clId="Web-{AF7E6B61-18B6-7BC3-10B0-0A6D9F24EC9B}" dt="2021-08-30T01:35:54.645" v="154" actId="20577"/>
          <ac:spMkLst>
            <pc:docMk/>
            <pc:sldMk cId="0" sldId="298"/>
            <ac:spMk id="3" creationId="{31089D6C-F80C-4FBF-B70F-D4E3DDB0C6C4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FD2C72D-C574-49CC-A5DB-7BA44F9EC4BE}"/>
              </a:ext>
            </a:extLst>
          </p:cNvPr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EACAE53-CC16-4C9F-B6A0-57BAF90F0991}"/>
              </a:ext>
            </a:extLst>
          </p:cNvPr>
          <p:cNvSpPr txBox="1">
            <a:spLocks noGrp="1"/>
          </p:cNvSpPr>
          <p:nvPr>
            <p:ph type="dt" sz="quarter" idx="1"/>
          </p:nvPr>
        </p:nvSpPr>
        <p:spPr>
          <a:xfrm>
            <a:off x="3884608" y="0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3F910DC6-7B5A-4A5C-BE95-4E98D61E7D73}" type="datetime1">
              <a:rPr lang="en-US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9/2/2021</a:t>
            </a:fld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F7E0FBD-5975-4DCE-8641-6D7C9BA2C6ED}"/>
              </a:ext>
            </a:extLst>
          </p:cNvPr>
          <p:cNvSpPr txBox="1">
            <a:spLocks noGrp="1"/>
          </p:cNvSpPr>
          <p:nvPr>
            <p:ph type="ftr" sz="quarter" idx="2"/>
          </p:nvPr>
        </p:nvSpPr>
        <p:spPr>
          <a:xfrm>
            <a:off x="0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A3B092-2596-4C7E-8267-41D1863B92DF}"/>
              </a:ext>
            </a:extLst>
          </p:cNvPr>
          <p:cNvSpPr txBox="1">
            <a:spLocks noGrp="1"/>
          </p:cNvSpPr>
          <p:nvPr>
            <p:ph type="sldNum" sz="quarter" idx="3"/>
          </p:nvPr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6AD8F9FB-0273-43DE-AE00-38CA18C88CFE}" type="slidenum">
              <a:t>‹#›</a:t>
            </a:fld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6" name="Header Placeholder 1">
            <a:extLst>
              <a:ext uri="{FF2B5EF4-FFF2-40B4-BE49-F238E27FC236}">
                <a16:creationId xmlns:a16="http://schemas.microsoft.com/office/drawing/2014/main" id="{2EAC1C37-EE98-4FC7-88C8-E4756E75B71F}"/>
              </a:ext>
            </a:extLst>
          </p:cNvPr>
          <p:cNvSpPr txBox="1">
            <a:spLocks noGrp="1"/>
          </p:cNvSpPr>
          <p:nvPr>
            <p:ph type="hdr" sz="quarter" idx="10"/>
          </p:nvPr>
        </p:nvSpPr>
        <p:spPr>
          <a:xfrm>
            <a:off x="0" y="0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7" name="Date Placeholder 2">
            <a:extLst>
              <a:ext uri="{FF2B5EF4-FFF2-40B4-BE49-F238E27FC236}">
                <a16:creationId xmlns:a16="http://schemas.microsoft.com/office/drawing/2014/main" id="{4DB26F38-0A57-4FE9-A471-DE19EF1F3465}"/>
              </a:ext>
            </a:extLst>
          </p:cNvPr>
          <p:cNvSpPr txBox="1">
            <a:spLocks noGrp="1"/>
          </p:cNvSpPr>
          <p:nvPr>
            <p:ph type="dt" sz="quarter" idx="7"/>
          </p:nvPr>
        </p:nvSpPr>
        <p:spPr>
          <a:xfrm>
            <a:off x="3884608" y="0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95A38A69-707D-4D6B-8BAD-9629DDACD680}" type="datetime1">
              <a:rPr lang="en-US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9/2/2021</a:t>
            </a:fld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97BC533E-98F8-49B9-8B9A-8153215275AE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0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62232FC3-867E-4F47-8016-10CD28864B06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EA49DDDC-5AD8-4148-8F4B-59C19DBFA6E5}" type="slidenum">
              <a:t>‹#›</a:t>
            </a:fld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0" name="Header Placeholder 1">
            <a:extLst>
              <a:ext uri="{FF2B5EF4-FFF2-40B4-BE49-F238E27FC236}">
                <a16:creationId xmlns:a16="http://schemas.microsoft.com/office/drawing/2014/main" id="{830BD1D5-5BFF-4058-9EFD-E819B003C120}"/>
              </a:ext>
            </a:extLst>
          </p:cNvPr>
          <p:cNvSpPr txBox="1">
            <a:spLocks noGrp="1"/>
          </p:cNvSpPr>
          <p:nvPr>
            <p:ph type="hdr" sz="quarter" idx="10"/>
          </p:nvPr>
        </p:nvSpPr>
        <p:spPr>
          <a:xfrm>
            <a:off x="0" y="0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1" name="Date Placeholder 2">
            <a:extLst>
              <a:ext uri="{FF2B5EF4-FFF2-40B4-BE49-F238E27FC236}">
                <a16:creationId xmlns:a16="http://schemas.microsoft.com/office/drawing/2014/main" id="{49E19FE4-2CF1-41E0-B2EB-315B19E0796C}"/>
              </a:ext>
            </a:extLst>
          </p:cNvPr>
          <p:cNvSpPr txBox="1">
            <a:spLocks noGrp="1"/>
          </p:cNvSpPr>
          <p:nvPr>
            <p:ph type="dt" sz="quarter" idx="7"/>
          </p:nvPr>
        </p:nvSpPr>
        <p:spPr>
          <a:xfrm>
            <a:off x="3884608" y="0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5EA59959-C9C7-4B1F-8AB7-EC62C858B9C8}" type="datetime1">
              <a:rPr lang="en-US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9/2/2021</a:t>
            </a:fld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225C62D1-FC52-4B4B-AA50-9E9619AA4223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0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45B6A9C1-6C6C-4634-BC2C-03FBA3D8E20E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415A9E2C-2CD9-4952-ADCA-FBBD023DD334}" type="slidenum">
              <a:t>‹#›</a:t>
            </a:fld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4" name="Header Placeholder 1">
            <a:extLst>
              <a:ext uri="{FF2B5EF4-FFF2-40B4-BE49-F238E27FC236}">
                <a16:creationId xmlns:a16="http://schemas.microsoft.com/office/drawing/2014/main" id="{4849DF2C-05E7-43D7-83AA-BF035EC92FB4}"/>
              </a:ext>
            </a:extLst>
          </p:cNvPr>
          <p:cNvSpPr txBox="1">
            <a:spLocks noGrp="1"/>
          </p:cNvSpPr>
          <p:nvPr>
            <p:ph type="hdr" sz="quarter" idx="10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</a:endParaRPr>
          </a:p>
        </p:txBody>
      </p:sp>
      <p:sp>
        <p:nvSpPr>
          <p:cNvPr id="15" name="Date Placeholder 2">
            <a:extLst>
              <a:ext uri="{FF2B5EF4-FFF2-40B4-BE49-F238E27FC236}">
                <a16:creationId xmlns:a16="http://schemas.microsoft.com/office/drawing/2014/main" id="{7063A9E4-34FE-4E71-9BBE-3286D38CE46C}"/>
              </a:ext>
            </a:extLst>
          </p:cNvPr>
          <p:cNvSpPr txBox="1">
            <a:spLocks noGrp="1"/>
          </p:cNvSpPr>
          <p:nvPr>
            <p:ph type="dt" sz="quarter" idx="7"/>
          </p:nvPr>
        </p:nvSpPr>
        <p:spPr>
          <a:xfrm>
            <a:off x="3884608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26FD92E8-6824-463E-B950-5C117AE121A2}" type="datetime1">
              <a:rPr lang="en-US" sz="1200" b="0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</a:rPr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9/2/2021</a:t>
            </a:fld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</a:endParaRPr>
          </a:p>
        </p:txBody>
      </p:sp>
      <p:sp>
        <p:nvSpPr>
          <p:cNvPr id="16" name="Footer Placeholder 3">
            <a:extLst>
              <a:ext uri="{FF2B5EF4-FFF2-40B4-BE49-F238E27FC236}">
                <a16:creationId xmlns:a16="http://schemas.microsoft.com/office/drawing/2014/main" id="{50555DA4-2CEC-40B8-96FF-906A1B7FD1D5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0" y="8685208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</a:endParaRPr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D8A8EF9C-4B95-4EFB-A370-B5EE6C3CA984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3884608" y="8685208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4AD0F3B3-E001-44C4-9621-F283C8C6A641}" type="slidenum">
              <a:t>‹#›</a:t>
            </a:fld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</a:endParaRPr>
          </a:p>
        </p:txBody>
      </p:sp>
    </p:spTree>
    <p:extLst>
      <p:ext uri="{BB962C8B-B14F-4D97-AF65-F5344CB8AC3E}">
        <p14:creationId xmlns:p14="http://schemas.microsoft.com/office/powerpoint/2010/main" val="211877663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C1F74E9-4959-4A5E-83CA-9CD815140E66}"/>
              </a:ext>
            </a:extLst>
          </p:cNvPr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</a:defRPr>
            </a:lvl1pPr>
          </a:lstStyle>
          <a:p>
            <a:pPr lvl="0"/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6E2058-E7B7-4CDD-9831-DD6EA6F88726}"/>
              </a:ext>
            </a:extLst>
          </p:cNvPr>
          <p:cNvSpPr txBox="1">
            <a:spLocks noGrp="1"/>
          </p:cNvSpPr>
          <p:nvPr>
            <p:ph type="dt" idx="1"/>
          </p:nvPr>
        </p:nvSpPr>
        <p:spPr>
          <a:xfrm>
            <a:off x="3884608" y="0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</a:defRPr>
            </a:lvl1pPr>
          </a:lstStyle>
          <a:p>
            <a:pPr lvl="0"/>
            <a:fld id="{2F367604-1D34-4C85-B144-179E64C5A598}" type="datetime1">
              <a:rPr lang="en-US"/>
              <a:pPr lvl="0"/>
              <a:t>9/2/2021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39567F5A-586C-4217-A91A-5EFC919E1C4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099"/>
          </a:xfrm>
          <a:prstGeom prst="rect">
            <a:avLst/>
          </a:prstGeom>
          <a:noFill/>
          <a:ln w="12701">
            <a:solidFill>
              <a:srgbClr val="000000"/>
            </a:solidFill>
            <a:prstDash val="solid"/>
          </a:ln>
        </p:spPr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ACDB0402-D2B2-4679-BA87-E959C551F77A}"/>
              </a:ext>
            </a:extLst>
          </p:cNvPr>
          <p:cNvSpPr txBox="1">
            <a:spLocks noGrp="1"/>
          </p:cNvSpPr>
          <p:nvPr>
            <p:ph type="body" sz="quarter" idx="3"/>
          </p:nvPr>
        </p:nvSpPr>
        <p:spPr>
          <a:xfrm>
            <a:off x="685800" y="4400549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6FB523-B510-410E-A8DE-075BE48473C8}"/>
              </a:ext>
            </a:extLst>
          </p:cNvPr>
          <p:cNvSpPr txBox="1">
            <a:spLocks noGrp="1"/>
          </p:cNvSpPr>
          <p:nvPr>
            <p:ph type="ftr" sz="quarter" idx="4"/>
          </p:nvPr>
        </p:nvSpPr>
        <p:spPr>
          <a:xfrm>
            <a:off x="0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</a:defRPr>
            </a:lvl1pPr>
          </a:lstStyle>
          <a:p>
            <a:pPr lvl="0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B457F6-D9B2-4FBE-824C-768BD8A0C4B4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</a:defRPr>
            </a:lvl1pPr>
          </a:lstStyle>
          <a:p>
            <a:pPr lvl="0"/>
            <a:fld id="{23777762-287A-41D5-827A-40E54F56B9BB}" type="slidenum">
              <a:t>‹#›</a:t>
            </a:fld>
            <a:endParaRPr lang="en-US"/>
          </a:p>
        </p:txBody>
      </p:sp>
      <p:sp>
        <p:nvSpPr>
          <p:cNvPr id="8" name="Header Placeholder 1">
            <a:extLst>
              <a:ext uri="{FF2B5EF4-FFF2-40B4-BE49-F238E27FC236}">
                <a16:creationId xmlns:a16="http://schemas.microsoft.com/office/drawing/2014/main" id="{288699A9-810F-4BC3-8B9A-4D4DF08BA248}"/>
              </a:ext>
            </a:extLst>
          </p:cNvPr>
          <p:cNvSpPr txBox="1">
            <a:spLocks noGrp="1"/>
          </p:cNvSpPr>
          <p:nvPr>
            <p:ph type="hdr" sz="quarter" idx="10"/>
          </p:nvPr>
        </p:nvSpPr>
        <p:spPr>
          <a:xfrm>
            <a:off x="0" y="0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en-US"/>
          </a:p>
        </p:txBody>
      </p:sp>
      <p:sp>
        <p:nvSpPr>
          <p:cNvPr id="9" name="Date Placeholder 2">
            <a:extLst>
              <a:ext uri="{FF2B5EF4-FFF2-40B4-BE49-F238E27FC236}">
                <a16:creationId xmlns:a16="http://schemas.microsoft.com/office/drawing/2014/main" id="{14348476-9343-4275-BE2E-0388687E4134}"/>
              </a:ext>
            </a:extLst>
          </p:cNvPr>
          <p:cNvSpPr txBox="1">
            <a:spLocks noGrp="1"/>
          </p:cNvSpPr>
          <p:nvPr>
            <p:ph type="dt" sz="quarter" idx="7"/>
          </p:nvPr>
        </p:nvSpPr>
        <p:spPr>
          <a:xfrm>
            <a:off x="3884608" y="0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34BDA7A2-5637-4C16-A836-4F58896AA325}" type="datetime1">
              <a:rPr lang="en-US"/>
              <a:pPr lvl="0"/>
              <a:t>9/2/2021</a:t>
            </a:fld>
            <a:endParaRPr lang="en-US"/>
          </a:p>
        </p:txBody>
      </p:sp>
      <p:sp>
        <p:nvSpPr>
          <p:cNvPr id="10" name="Slide Image Placeholder 3">
            <a:extLst>
              <a:ext uri="{FF2B5EF4-FFF2-40B4-BE49-F238E27FC236}">
                <a16:creationId xmlns:a16="http://schemas.microsoft.com/office/drawing/2014/main" id="{A2E9CA6D-D195-4BB8-B929-569390DC9C68}"/>
              </a:ext>
            </a:extLst>
          </p:cNvPr>
          <p:cNvSpPr>
            <a:spLocks noGrp="1" noRot="1" noChangeAspect="1"/>
          </p:cNvSpPr>
          <p:nvPr>
            <p:ph type="sldImg" sz="quarter" idx="4294967295"/>
          </p:nvPr>
        </p:nvSpPr>
        <p:spPr>
          <a:xfrm>
            <a:off x="1371600" y="1143000"/>
            <a:ext cx="4114800" cy="3086099"/>
          </a:xfrm>
          <a:prstGeom prst="rect">
            <a:avLst/>
          </a:prstGeom>
          <a:noFill/>
          <a:ln w="12701">
            <a:solidFill>
              <a:srgbClr val="000000"/>
            </a:solidFill>
            <a:prstDash val="solid"/>
          </a:ln>
        </p:spPr>
      </p:sp>
      <p:sp>
        <p:nvSpPr>
          <p:cNvPr id="11" name="Notes Placeholder 4">
            <a:extLst>
              <a:ext uri="{FF2B5EF4-FFF2-40B4-BE49-F238E27FC236}">
                <a16:creationId xmlns:a16="http://schemas.microsoft.com/office/drawing/2014/main" id="{1CADE315-5DF6-4EF7-97A8-1FC07773A142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685800" y="4400549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Footer Placeholder 5">
            <a:extLst>
              <a:ext uri="{FF2B5EF4-FFF2-40B4-BE49-F238E27FC236}">
                <a16:creationId xmlns:a16="http://schemas.microsoft.com/office/drawing/2014/main" id="{CFA3A247-B565-416A-89D3-6B869F1F09C5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0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en-US"/>
          </a:p>
        </p:txBody>
      </p:sp>
      <p:sp>
        <p:nvSpPr>
          <p:cNvPr id="13" name="Slide Number Placeholder 6">
            <a:extLst>
              <a:ext uri="{FF2B5EF4-FFF2-40B4-BE49-F238E27FC236}">
                <a16:creationId xmlns:a16="http://schemas.microsoft.com/office/drawing/2014/main" id="{4E5A61A7-77C4-4C17-87D0-E5FBE803CD7D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D3C36737-9907-4442-BA7B-B504B46C3D11}" type="slidenum">
              <a:t>‹#›</a:t>
            </a:fld>
            <a:endParaRPr lang="en-US"/>
          </a:p>
        </p:txBody>
      </p:sp>
      <p:sp>
        <p:nvSpPr>
          <p:cNvPr id="14" name="Header Placeholder 1">
            <a:extLst>
              <a:ext uri="{FF2B5EF4-FFF2-40B4-BE49-F238E27FC236}">
                <a16:creationId xmlns:a16="http://schemas.microsoft.com/office/drawing/2014/main" id="{9D0D38D6-9B84-46F5-865D-FA7C3345102F}"/>
              </a:ext>
            </a:extLst>
          </p:cNvPr>
          <p:cNvSpPr txBox="1">
            <a:spLocks noGrp="1"/>
          </p:cNvSpPr>
          <p:nvPr>
            <p:ph type="hdr" sz="quarter" idx="10"/>
          </p:nvPr>
        </p:nvSpPr>
        <p:spPr>
          <a:xfrm>
            <a:off x="0" y="0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en-US"/>
          </a:p>
        </p:txBody>
      </p:sp>
      <p:sp>
        <p:nvSpPr>
          <p:cNvPr id="15" name="Date Placeholder 2">
            <a:extLst>
              <a:ext uri="{FF2B5EF4-FFF2-40B4-BE49-F238E27FC236}">
                <a16:creationId xmlns:a16="http://schemas.microsoft.com/office/drawing/2014/main" id="{968286CE-5B4D-4035-9113-22B80C0C37BF}"/>
              </a:ext>
            </a:extLst>
          </p:cNvPr>
          <p:cNvSpPr txBox="1">
            <a:spLocks noGrp="1"/>
          </p:cNvSpPr>
          <p:nvPr>
            <p:ph type="dt" sz="quarter" idx="7"/>
          </p:nvPr>
        </p:nvSpPr>
        <p:spPr>
          <a:xfrm>
            <a:off x="3884608" y="0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8D3F938A-3384-4AAE-AAA7-A3550D2BDA6D}" type="datetime1">
              <a:rPr lang="en-US"/>
              <a:pPr lvl="0"/>
              <a:t>9/2/2021</a:t>
            </a:fld>
            <a:endParaRPr lang="en-US"/>
          </a:p>
        </p:txBody>
      </p:sp>
      <p:sp>
        <p:nvSpPr>
          <p:cNvPr id="16" name="Slide Image Placeholder 3">
            <a:extLst>
              <a:ext uri="{FF2B5EF4-FFF2-40B4-BE49-F238E27FC236}">
                <a16:creationId xmlns:a16="http://schemas.microsoft.com/office/drawing/2014/main" id="{88365B1C-FF0E-4EDC-9613-5780196BBCD1}"/>
              </a:ext>
            </a:extLst>
          </p:cNvPr>
          <p:cNvSpPr>
            <a:spLocks noGrp="1" noRot="1" noChangeAspect="1"/>
          </p:cNvSpPr>
          <p:nvPr>
            <p:ph type="sldImg" sz="quarter" idx="4294967295"/>
          </p:nvPr>
        </p:nvSpPr>
        <p:spPr>
          <a:xfrm>
            <a:off x="1371600" y="1143000"/>
            <a:ext cx="4114800" cy="3086099"/>
          </a:xfrm>
          <a:prstGeom prst="rect">
            <a:avLst/>
          </a:prstGeom>
          <a:noFill/>
          <a:ln w="12701">
            <a:solidFill>
              <a:srgbClr val="000000"/>
            </a:solidFill>
            <a:prstDash val="solid"/>
          </a:ln>
        </p:spPr>
      </p:sp>
      <p:sp>
        <p:nvSpPr>
          <p:cNvPr id="17" name="Notes Placeholder 4">
            <a:extLst>
              <a:ext uri="{FF2B5EF4-FFF2-40B4-BE49-F238E27FC236}">
                <a16:creationId xmlns:a16="http://schemas.microsoft.com/office/drawing/2014/main" id="{C4F809AD-A5AC-4734-9D51-77E3389FF1F9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685800" y="4400549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Footer Placeholder 5">
            <a:extLst>
              <a:ext uri="{FF2B5EF4-FFF2-40B4-BE49-F238E27FC236}">
                <a16:creationId xmlns:a16="http://schemas.microsoft.com/office/drawing/2014/main" id="{162D678F-7052-4C8A-BDB7-844DC986DFC5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0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en-US"/>
          </a:p>
        </p:txBody>
      </p:sp>
      <p:sp>
        <p:nvSpPr>
          <p:cNvPr id="19" name="Slide Number Placeholder 6">
            <a:extLst>
              <a:ext uri="{FF2B5EF4-FFF2-40B4-BE49-F238E27FC236}">
                <a16:creationId xmlns:a16="http://schemas.microsoft.com/office/drawing/2014/main" id="{73E63675-C924-4FC3-BF89-5982D235E802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78EA5194-F398-47C1-B892-32C717025340}" type="slidenum">
              <a:t>‹#›</a:t>
            </a:fld>
            <a:endParaRPr lang="en-US"/>
          </a:p>
        </p:txBody>
      </p:sp>
      <p:sp>
        <p:nvSpPr>
          <p:cNvPr id="20" name="Header Placeholder 1">
            <a:extLst>
              <a:ext uri="{FF2B5EF4-FFF2-40B4-BE49-F238E27FC236}">
                <a16:creationId xmlns:a16="http://schemas.microsoft.com/office/drawing/2014/main" id="{4CEC54A3-2C4A-4537-B4BC-B7700A1E267B}"/>
              </a:ext>
            </a:extLst>
          </p:cNvPr>
          <p:cNvSpPr txBox="1">
            <a:spLocks noGrp="1"/>
          </p:cNvSpPr>
          <p:nvPr>
            <p:ph type="hdr" sz="quarter" idx="10"/>
          </p:nvPr>
        </p:nvSpPr>
        <p:spPr>
          <a:xfrm>
            <a:off x="0" y="0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en-US"/>
          </a:p>
        </p:txBody>
      </p:sp>
      <p:sp>
        <p:nvSpPr>
          <p:cNvPr id="21" name="Date Placeholder 2">
            <a:extLst>
              <a:ext uri="{FF2B5EF4-FFF2-40B4-BE49-F238E27FC236}">
                <a16:creationId xmlns:a16="http://schemas.microsoft.com/office/drawing/2014/main" id="{19D5CD75-B4FB-42E1-ADAB-F55577AF7730}"/>
              </a:ext>
            </a:extLst>
          </p:cNvPr>
          <p:cNvSpPr txBox="1">
            <a:spLocks noGrp="1"/>
          </p:cNvSpPr>
          <p:nvPr>
            <p:ph type="dt" sz="quarter" idx="7"/>
          </p:nvPr>
        </p:nvSpPr>
        <p:spPr>
          <a:xfrm>
            <a:off x="3884608" y="0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2D9D2DA5-A60C-4B7B-B03D-C34ABAD7EE79}" type="datetime1">
              <a:rPr lang="en-US"/>
              <a:pPr lvl="0"/>
              <a:t>9/2/2021</a:t>
            </a:fld>
            <a:endParaRPr lang="en-US"/>
          </a:p>
        </p:txBody>
      </p:sp>
      <p:sp>
        <p:nvSpPr>
          <p:cNvPr id="22" name="Slide Image Placeholder 3">
            <a:extLst>
              <a:ext uri="{FF2B5EF4-FFF2-40B4-BE49-F238E27FC236}">
                <a16:creationId xmlns:a16="http://schemas.microsoft.com/office/drawing/2014/main" id="{C209B8B0-F2ED-4F7C-AF2F-D08E2C1C4D2B}"/>
              </a:ext>
            </a:extLst>
          </p:cNvPr>
          <p:cNvSpPr>
            <a:spLocks noGrp="1" noRot="1" noChangeAspect="1"/>
          </p:cNvSpPr>
          <p:nvPr>
            <p:ph type="sldImg" sz="quarter" idx="4294967295"/>
          </p:nvPr>
        </p:nvSpPr>
        <p:spPr>
          <a:xfrm>
            <a:off x="1371600" y="1143000"/>
            <a:ext cx="4114800" cy="3086099"/>
          </a:xfrm>
          <a:prstGeom prst="rect">
            <a:avLst/>
          </a:prstGeom>
          <a:noFill/>
          <a:ln w="12701">
            <a:solidFill>
              <a:srgbClr val="000000"/>
            </a:solidFill>
            <a:prstDash val="solid"/>
          </a:ln>
        </p:spPr>
      </p:sp>
      <p:sp>
        <p:nvSpPr>
          <p:cNvPr id="23" name="Notes Placeholder 4">
            <a:extLst>
              <a:ext uri="{FF2B5EF4-FFF2-40B4-BE49-F238E27FC236}">
                <a16:creationId xmlns:a16="http://schemas.microsoft.com/office/drawing/2014/main" id="{465B77FF-ADD0-4656-80B4-921D33B60179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685800" y="4400549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Footer Placeholder 5">
            <a:extLst>
              <a:ext uri="{FF2B5EF4-FFF2-40B4-BE49-F238E27FC236}">
                <a16:creationId xmlns:a16="http://schemas.microsoft.com/office/drawing/2014/main" id="{E3F535B5-3D2E-4E93-B7E2-5129F54BFCF4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0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en-US"/>
          </a:p>
        </p:txBody>
      </p:sp>
      <p:sp>
        <p:nvSpPr>
          <p:cNvPr id="25" name="Slide Number Placeholder 6">
            <a:extLst>
              <a:ext uri="{FF2B5EF4-FFF2-40B4-BE49-F238E27FC236}">
                <a16:creationId xmlns:a16="http://schemas.microsoft.com/office/drawing/2014/main" id="{BBAA99C4-52EB-4846-B26F-668C3D439701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923A6946-D8D8-45B6-A6F7-279DEB61C324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4198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marR="0" lvl="0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Calibri"/>
      </a:defRPr>
    </a:lvl1pPr>
    <a:lvl2pPr marL="457200" marR="0" lvl="1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Calibri"/>
      </a:defRPr>
    </a:lvl2pPr>
    <a:lvl3pPr marL="914400" marR="0" lvl="2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Calibri"/>
      </a:defRPr>
    </a:lvl3pPr>
    <a:lvl4pPr marL="1371600" marR="0" lvl="3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Calibri"/>
      </a:defRPr>
    </a:lvl4pPr>
    <a:lvl5pPr marL="1828800" marR="0" lvl="4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Calibri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AF67516-29C7-4825-9C8A-0C730A1FE30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 w="12701">
            <a:solidFill>
              <a:srgbClr val="000000"/>
            </a:solidFill>
            <a:prstDash val="solid"/>
            <a:miter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BF80677-CF1E-4412-B0C9-4F468E7350DB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9FD2D3-6F83-4622-B704-CD3535C945D5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DE646BE9-E5C9-487D-8241-889EC9F14CB3}" type="slidenum">
              <a:t>5</a:t>
            </a:fld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Times" pitchFamily="1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>
            <a:extLst>
              <a:ext uri="{FF2B5EF4-FFF2-40B4-BE49-F238E27FC236}">
                <a16:creationId xmlns:a16="http://schemas.microsoft.com/office/drawing/2014/main" id="{083D0F81-2F29-45AD-AF7A-741A2308EAAE}"/>
              </a:ext>
            </a:extLst>
          </p:cNvPr>
          <p:cNvSpPr/>
          <p:nvPr/>
        </p:nvSpPr>
        <p:spPr>
          <a:xfrm>
            <a:off x="63495" y="1449388"/>
            <a:ext cx="9020171" cy="1527176"/>
          </a:xfrm>
          <a:prstGeom prst="rect">
            <a:avLst/>
          </a:prstGeom>
          <a:solidFill>
            <a:srgbClr val="D34817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Perpetua"/>
            </a:endParaRPr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1CB533D2-EC40-4BA7-8205-C37F7F2A34C0}"/>
              </a:ext>
            </a:extLst>
          </p:cNvPr>
          <p:cNvSpPr/>
          <p:nvPr/>
        </p:nvSpPr>
        <p:spPr>
          <a:xfrm>
            <a:off x="63495" y="1397002"/>
            <a:ext cx="9020171" cy="120645"/>
          </a:xfrm>
          <a:prstGeom prst="rect">
            <a:avLst/>
          </a:prstGeom>
          <a:solidFill>
            <a:srgbClr val="E6B1AB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Perpetua"/>
            </a:endParaRPr>
          </a:p>
        </p:txBody>
      </p:sp>
      <p:sp>
        <p:nvSpPr>
          <p:cNvPr id="4" name="Rectangle 9">
            <a:extLst>
              <a:ext uri="{FF2B5EF4-FFF2-40B4-BE49-F238E27FC236}">
                <a16:creationId xmlns:a16="http://schemas.microsoft.com/office/drawing/2014/main" id="{BB588774-E21F-44F4-A000-0C95855AA336}"/>
              </a:ext>
            </a:extLst>
          </p:cNvPr>
          <p:cNvSpPr/>
          <p:nvPr/>
        </p:nvSpPr>
        <p:spPr>
          <a:xfrm>
            <a:off x="63495" y="2976564"/>
            <a:ext cx="9020171" cy="111127"/>
          </a:xfrm>
          <a:prstGeom prst="rect">
            <a:avLst/>
          </a:prstGeom>
          <a:solidFill>
            <a:srgbClr val="918485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Perpetua"/>
            </a:endParaRPr>
          </a:p>
        </p:txBody>
      </p:sp>
      <p:sp>
        <p:nvSpPr>
          <p:cNvPr id="5" name="Subtitle 8">
            <a:extLst>
              <a:ext uri="{FF2B5EF4-FFF2-40B4-BE49-F238E27FC236}">
                <a16:creationId xmlns:a16="http://schemas.microsoft.com/office/drawing/2014/main" id="{3577176F-9B51-4C9B-93B8-376DAED9CB64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295403" y="3200400"/>
            <a:ext cx="6400800" cy="1600200"/>
          </a:xfrm>
        </p:spPr>
        <p:txBody>
          <a:bodyPr anchorCtr="1"/>
          <a:lstStyle>
            <a:lvl1pPr marL="0" indent="0" algn="ctr">
              <a:buNone/>
              <a:defRPr>
                <a:solidFill>
                  <a:srgbClr val="696464"/>
                </a:solidFill>
              </a:defRPr>
            </a:lvl1pPr>
          </a:lstStyle>
          <a:p>
            <a:pPr lvl="0"/>
            <a:r>
              <a:rPr lang="en-US"/>
              <a:t>Click to edit Master subtitle style</a:t>
            </a:r>
          </a:p>
        </p:txBody>
      </p:sp>
      <p:sp>
        <p:nvSpPr>
          <p:cNvPr id="6" name="Title 7">
            <a:extLst>
              <a:ext uri="{FF2B5EF4-FFF2-40B4-BE49-F238E27FC236}">
                <a16:creationId xmlns:a16="http://schemas.microsoft.com/office/drawing/2014/main" id="{4ABEEB0A-6087-41BB-B5A5-0144F98913B1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457200" y="1505934"/>
            <a:ext cx="8229600" cy="1470026"/>
          </a:xfrm>
        </p:spPr>
        <p:txBody>
          <a:bodyPr anchor="ctr" anchorCtr="1"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" name="Date Placeholder 27">
            <a:extLst>
              <a:ext uri="{FF2B5EF4-FFF2-40B4-BE49-F238E27FC236}">
                <a16:creationId xmlns:a16="http://schemas.microsoft.com/office/drawing/2014/main" id="{580392DB-4F0D-4468-841C-E878354383AA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8" name="Footer Placeholder 16">
            <a:extLst>
              <a:ext uri="{FF2B5EF4-FFF2-40B4-BE49-F238E27FC236}">
                <a16:creationId xmlns:a16="http://schemas.microsoft.com/office/drawing/2014/main" id="{32F9E1C0-19FB-4074-A90D-F9E2F791B733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9" name="Slide Number Placeholder 28">
            <a:extLst>
              <a:ext uri="{FF2B5EF4-FFF2-40B4-BE49-F238E27FC236}">
                <a16:creationId xmlns:a16="http://schemas.microsoft.com/office/drawing/2014/main" id="{0201AF54-9B9C-42F5-B9DF-1B679FA34C31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99A5D95-402D-46A1-90E3-B1FF0249510B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043395"/>
      </p:ext>
    </p:extLst>
  </p:cSld>
  <p:clrMapOvr>
    <a:masterClrMapping/>
  </p:clrMapOvr>
  <p:transition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3">
            <a:extLst>
              <a:ext uri="{FF2B5EF4-FFF2-40B4-BE49-F238E27FC236}">
                <a16:creationId xmlns:a16="http://schemas.microsoft.com/office/drawing/2014/main" id="{0DFF8DF5-CCA9-4725-8192-301D936B2911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973EE69-CA2B-4877-8986-4B77D10979D9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4" name="Slide Number Placeholder 22">
            <a:extLst>
              <a:ext uri="{FF2B5EF4-FFF2-40B4-BE49-F238E27FC236}">
                <a16:creationId xmlns:a16="http://schemas.microsoft.com/office/drawing/2014/main" id="{0E4DACC0-9866-419A-8163-49FA8003172D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CDAFA59-B070-4E6B-A23C-70141A17A0B1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882118"/>
      </p:ext>
    </p:extLst>
  </p:cSld>
  <p:clrMapOvr>
    <a:masterClrMapping/>
  </p:clrMapOvr>
  <p:transition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3">
            <a:extLst>
              <a:ext uri="{FF2B5EF4-FFF2-40B4-BE49-F238E27FC236}">
                <a16:creationId xmlns:a16="http://schemas.microsoft.com/office/drawing/2014/main" id="{88C23E4B-42FE-4A29-A313-F4E575DEE7B6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83D471-7A89-4E82-A02C-D00D2A03974E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4" name="Slide Number Placeholder 22">
            <a:extLst>
              <a:ext uri="{FF2B5EF4-FFF2-40B4-BE49-F238E27FC236}">
                <a16:creationId xmlns:a16="http://schemas.microsoft.com/office/drawing/2014/main" id="{1E5FF6CD-F512-4FE2-82B8-63AD8C8C213A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CC31C1E-FC28-4814-9B2B-390679E4B79E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458891"/>
      </p:ext>
    </p:extLst>
  </p:cSld>
  <p:clrMapOvr>
    <a:masterClrMapping/>
  </p:clrMapOvr>
  <p:transition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DDC5CFEF-D0CB-41E4-930D-74264EC1B68A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4648196" y="1904996"/>
            <a:ext cx="3810003" cy="201929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0CA1495D-9577-43E5-9BC4-145CE19B24B0}"/>
              </a:ext>
            </a:extLst>
          </p:cNvPr>
          <p:cNvSpPr txBox="1">
            <a:spLocks noGrp="1"/>
          </p:cNvSpPr>
          <p:nvPr>
            <p:ph idx="3"/>
          </p:nvPr>
        </p:nvSpPr>
        <p:spPr>
          <a:xfrm>
            <a:off x="4648196" y="4076696"/>
            <a:ext cx="3810003" cy="201929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948D200-1FEF-4590-B473-169F1CFDF3DB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87EAC5E-608A-47D9-A267-169E39789523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Rectangle 9" descr="Large confetti">
            <a:extLst>
              <a:ext uri="{FF2B5EF4-FFF2-40B4-BE49-F238E27FC236}">
                <a16:creationId xmlns:a16="http://schemas.microsoft.com/office/drawing/2014/main" id="{83874E82-6D67-4894-8745-41DD75540591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8486355-078B-4A34-B8B3-149067F575CF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515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D0F70DE6-1265-402E-88A7-83532ECB6073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4648196" y="1904996"/>
            <a:ext cx="3810003" cy="419099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4DCF95FF-7615-4B72-ABB0-F0D4C7C9D153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586DEDED-7B9C-4A44-BEA1-29DDFDFFD398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5" name="Rectangle 9" descr="Large confetti">
            <a:extLst>
              <a:ext uri="{FF2B5EF4-FFF2-40B4-BE49-F238E27FC236}">
                <a16:creationId xmlns:a16="http://schemas.microsoft.com/office/drawing/2014/main" id="{F5D1E340-8346-4898-B6E8-7E28DC37F3ED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8E4CD5B-3B1A-4A85-841B-56400C66D9DD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901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3">
            <a:extLst>
              <a:ext uri="{FF2B5EF4-FFF2-40B4-BE49-F238E27FC236}">
                <a16:creationId xmlns:a16="http://schemas.microsoft.com/office/drawing/2014/main" id="{ACD3D314-6AA1-4BB0-91A3-44FDF5828F41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F2BCF51-D535-4B77-90A7-7758DE7CF6A5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4" name="Slide Number Placeholder 22">
            <a:extLst>
              <a:ext uri="{FF2B5EF4-FFF2-40B4-BE49-F238E27FC236}">
                <a16:creationId xmlns:a16="http://schemas.microsoft.com/office/drawing/2014/main" id="{1CBC81C5-6244-48FC-ADBC-B10168EE6EB9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7E7E31E-E7FA-4E2B-A38C-6919C0394ACB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054530"/>
      </p:ext>
    </p:extLst>
  </p:cSld>
  <p:clrMapOvr>
    <a:masterClrMapping/>
  </p:clrMapOvr>
  <p:transition>
    <p:random/>
  </p:transition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>
            <a:extLst>
              <a:ext uri="{FF2B5EF4-FFF2-40B4-BE49-F238E27FC236}">
                <a16:creationId xmlns:a16="http://schemas.microsoft.com/office/drawing/2014/main" id="{B961BC62-38B2-4D48-BEF0-80B92FB90EF6}"/>
              </a:ext>
            </a:extLst>
          </p:cNvPr>
          <p:cNvSpPr/>
          <p:nvPr/>
        </p:nvSpPr>
        <p:spPr>
          <a:xfrm flipV="1">
            <a:off x="69851" y="2376489"/>
            <a:ext cx="9013826" cy="92070"/>
          </a:xfrm>
          <a:prstGeom prst="rect">
            <a:avLst/>
          </a:prstGeom>
          <a:solidFill>
            <a:srgbClr val="D34817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Perpetua"/>
            </a:endParaRPr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2C8F32E3-0CBA-47FA-8A1C-B17A440B12E8}"/>
              </a:ext>
            </a:extLst>
          </p:cNvPr>
          <p:cNvSpPr/>
          <p:nvPr/>
        </p:nvSpPr>
        <p:spPr>
          <a:xfrm>
            <a:off x="69851" y="2341558"/>
            <a:ext cx="9013826" cy="46040"/>
          </a:xfrm>
          <a:prstGeom prst="rect">
            <a:avLst/>
          </a:prstGeom>
          <a:solidFill>
            <a:srgbClr val="E6B1AB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Perpetua"/>
            </a:endParaRPr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8ECDDF0A-C3A1-41DA-A01E-D3EAB3D39A34}"/>
              </a:ext>
            </a:extLst>
          </p:cNvPr>
          <p:cNvSpPr/>
          <p:nvPr/>
        </p:nvSpPr>
        <p:spPr>
          <a:xfrm>
            <a:off x="68259" y="2468559"/>
            <a:ext cx="9015407" cy="46040"/>
          </a:xfrm>
          <a:prstGeom prst="rect">
            <a:avLst/>
          </a:prstGeom>
          <a:solidFill>
            <a:srgbClr val="918485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Perpetua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7DB4CAE-F9AE-4B28-9467-DD89E0B5114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22311" y="952503"/>
            <a:ext cx="7772400" cy="136207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81D2A59-AE32-487B-86EA-3AA2D719EF9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22311" y="2547939"/>
            <a:ext cx="7772400" cy="1338260"/>
          </a:xfrm>
        </p:spPr>
        <p:txBody>
          <a:bodyPr/>
          <a:lstStyle>
            <a:lvl1pPr marL="0" indent="0">
              <a:buNone/>
              <a:defRPr sz="2400">
                <a:solidFill>
                  <a:srgbClr val="898989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8D09889D-D025-4504-8BE6-C6A85DD261E3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3205FB28-EFF3-48AE-9BE8-8E7DA92CBE2A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800100" y="6172200"/>
            <a:ext cx="4000500" cy="457200"/>
          </a:xfrm>
        </p:spPr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402E872-C989-42C7-BE54-14493F66E63C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146047" y="6208711"/>
            <a:ext cx="457200" cy="457200"/>
          </a:xfrm>
        </p:spPr>
        <p:txBody>
          <a:bodyPr/>
          <a:lstStyle>
            <a:lvl1pPr>
              <a:defRPr/>
            </a:lvl1pPr>
          </a:lstStyle>
          <a:p>
            <a:pPr lvl="0"/>
            <a:fld id="{BECD2927-CA2E-4BC6-A512-81841F427D93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543293"/>
      </p:ext>
    </p:extLst>
  </p:cSld>
  <p:clrMapOvr>
    <a:masterClrMapping/>
  </p:clrMapOvr>
  <p:transition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0">
            <a:extLst>
              <a:ext uri="{FF2B5EF4-FFF2-40B4-BE49-F238E27FC236}">
                <a16:creationId xmlns:a16="http://schemas.microsoft.com/office/drawing/2014/main" id="{803B45BF-F0AF-45DA-9A93-957165CEE7D4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933946" y="1447796"/>
            <a:ext cx="3749039" cy="45720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13">
            <a:extLst>
              <a:ext uri="{FF2B5EF4-FFF2-40B4-BE49-F238E27FC236}">
                <a16:creationId xmlns:a16="http://schemas.microsoft.com/office/drawing/2014/main" id="{2028625E-2ED0-40AD-906F-5110CAB1053C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52F08B0F-B7BB-4902-90E7-D99B1536BDA9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5" name="Slide Number Placeholder 22">
            <a:extLst>
              <a:ext uri="{FF2B5EF4-FFF2-40B4-BE49-F238E27FC236}">
                <a16:creationId xmlns:a16="http://schemas.microsoft.com/office/drawing/2014/main" id="{8F49F709-68A3-4AB1-A3CB-B74D73AD2B79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69E799F-E220-425C-A4E6-8526F3C938FD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627297"/>
      </p:ext>
    </p:extLst>
  </p:cSld>
  <p:clrMapOvr>
    <a:masterClrMapping/>
  </p:clrMapOvr>
  <p:transition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50B879C1-6369-4CA7-9F26-9832DC800D4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953003" y="1447796"/>
            <a:ext cx="3733796" cy="761996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D34817"/>
                </a:solidFill>
                <a:latin typeface="Franklin Gothic Book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10">
            <a:extLst>
              <a:ext uri="{FF2B5EF4-FFF2-40B4-BE49-F238E27FC236}">
                <a16:creationId xmlns:a16="http://schemas.microsoft.com/office/drawing/2014/main" id="{6C019C7D-0AA9-4962-88F0-017CED200601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914400" y="2247896"/>
            <a:ext cx="3733796" cy="38862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12">
            <a:extLst>
              <a:ext uri="{FF2B5EF4-FFF2-40B4-BE49-F238E27FC236}">
                <a16:creationId xmlns:a16="http://schemas.microsoft.com/office/drawing/2014/main" id="{23399E47-8C66-42B5-A5AE-D886232B6462}"/>
              </a:ext>
            </a:extLst>
          </p:cNvPr>
          <p:cNvSpPr txBox="1">
            <a:spLocks noGrp="1"/>
          </p:cNvSpPr>
          <p:nvPr>
            <p:ph idx="4"/>
          </p:nvPr>
        </p:nvSpPr>
        <p:spPr>
          <a:xfrm>
            <a:off x="4953003" y="2247896"/>
            <a:ext cx="3733796" cy="38862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13">
            <a:extLst>
              <a:ext uri="{FF2B5EF4-FFF2-40B4-BE49-F238E27FC236}">
                <a16:creationId xmlns:a16="http://schemas.microsoft.com/office/drawing/2014/main" id="{C9433D5B-F49B-4A4B-8994-7B97F3086B5C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79A4159B-8367-4407-B431-FE11250FC385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7" name="Slide Number Placeholder 22">
            <a:extLst>
              <a:ext uri="{FF2B5EF4-FFF2-40B4-BE49-F238E27FC236}">
                <a16:creationId xmlns:a16="http://schemas.microsoft.com/office/drawing/2014/main" id="{F5AF9575-D363-465F-848E-B2911BE8590A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D9883F9-EA5E-4860-806D-A4CC5FCE6339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640265"/>
      </p:ext>
    </p:extLst>
  </p:cSld>
  <p:clrMapOvr>
    <a:masterClrMapping/>
  </p:clrMapOvr>
  <p:transition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D29278A3-E58C-438A-82FE-20DB34AAFFC6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3" name="Slide Number Placeholder 22">
            <a:extLst>
              <a:ext uri="{FF2B5EF4-FFF2-40B4-BE49-F238E27FC236}">
                <a16:creationId xmlns:a16="http://schemas.microsoft.com/office/drawing/2014/main" id="{E5B0ABBD-D878-47B5-9BCE-6666460C79B4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18032AE-F807-44E2-B075-C0E1C3EFBBD4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236864"/>
      </p:ext>
    </p:extLst>
  </p:cSld>
  <p:clrMapOvr>
    <a:masterClrMapping/>
  </p:clrMapOvr>
  <p:transition>
    <p:random/>
  </p:transition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22">
            <a:extLst>
              <a:ext uri="{FF2B5EF4-FFF2-40B4-BE49-F238E27FC236}">
                <a16:creationId xmlns:a16="http://schemas.microsoft.com/office/drawing/2014/main" id="{907709E9-7D2A-4106-9C14-131CE608F730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5B8973E-412B-4286-A3D9-B7E5D6F5ABE2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903177"/>
      </p:ext>
    </p:extLst>
  </p:cSld>
  <p:clrMapOvr>
    <a:masterClrMapping/>
  </p:clrMapOvr>
  <p:transition>
    <p:random/>
  </p:transition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753C03-2217-4E92-9ACB-3A9E7B49CBA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14400" y="273048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61E773-BF9C-4F6E-8B40-C9B017A77951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914400" y="1600200"/>
            <a:ext cx="1904996" cy="4495803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10">
            <a:extLst>
              <a:ext uri="{FF2B5EF4-FFF2-40B4-BE49-F238E27FC236}">
                <a16:creationId xmlns:a16="http://schemas.microsoft.com/office/drawing/2014/main" id="{B2171D06-ACA5-44BA-905C-52423094A541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2971800" y="1600200"/>
            <a:ext cx="5715000" cy="449580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38DC9C-C771-416E-872A-A3F733B4F5AE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C7A60A-2EAC-4602-BC12-977E1A1520EA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3ABB43-EFC7-431A-BCB2-3FA640C29CFA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DABD4D3-244A-4DF7-A82E-212948A0087C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153721"/>
      </p:ext>
    </p:extLst>
  </p:cSld>
  <p:clrMapOvr>
    <a:masterClrMapping/>
  </p:clrMapOvr>
  <p:transition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>
            <a:extLst>
              <a:ext uri="{FF2B5EF4-FFF2-40B4-BE49-F238E27FC236}">
                <a16:creationId xmlns:a16="http://schemas.microsoft.com/office/drawing/2014/main" id="{44EA52AD-41D3-48B4-B268-16C789C80EEC}"/>
              </a:ext>
            </a:extLst>
          </p:cNvPr>
          <p:cNvSpPr/>
          <p:nvPr/>
        </p:nvSpPr>
        <p:spPr>
          <a:xfrm>
            <a:off x="68259" y="4773616"/>
            <a:ext cx="9007470" cy="47621"/>
          </a:xfrm>
          <a:prstGeom prst="rect">
            <a:avLst/>
          </a:prstGeom>
          <a:solidFill>
            <a:srgbClr val="918485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Perpetua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4F8D662-EEE1-44F1-8060-43406D9091E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14400" y="4900553"/>
            <a:ext cx="7315200" cy="522286"/>
          </a:xfrm>
        </p:spPr>
        <p:txBody>
          <a:bodyPr anchor="ctr"/>
          <a:lstStyle>
            <a:lvl1pPr>
              <a:defRPr sz="28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84A685-3588-451A-860B-9DAC6534CE72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914400" y="5445828"/>
            <a:ext cx="7315200" cy="685800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98BBDBF8-7AA0-4550-823E-326C7E392B36}"/>
              </a:ext>
            </a:extLst>
          </p:cNvPr>
          <p:cNvSpPr txBox="1">
            <a:spLocks noGrp="1"/>
          </p:cNvSpPr>
          <p:nvPr>
            <p:ph type="pic" idx="1"/>
          </p:nvPr>
        </p:nvSpPr>
        <p:spPr>
          <a:xfrm>
            <a:off x="68305" y="66678"/>
            <a:ext cx="9001874" cy="4581528"/>
          </a:xfrm>
          <a:solidFill>
            <a:srgbClr val="E9E5DC"/>
          </a:solidFill>
          <a:ln w="6345">
            <a:solidFill>
              <a:srgbClr val="000000"/>
            </a:solidFill>
            <a:prstDash val="solid"/>
            <a:miter/>
          </a:ln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/>
              <a:t>Click icon to add picture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5009DA3D-90D8-48E0-9FA2-3314FA6C1CE2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F60487A1-C469-416F-86DC-FDD0C7FA299F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914400" y="6172200"/>
            <a:ext cx="3886200" cy="457200"/>
          </a:xfrm>
        </p:spPr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206EB557-FA42-4DDE-94DF-7F1EE07CA50B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146047" y="6208711"/>
            <a:ext cx="457200" cy="457200"/>
          </a:xfrm>
        </p:spPr>
        <p:txBody>
          <a:bodyPr/>
          <a:lstStyle>
            <a:lvl1pPr>
              <a:defRPr/>
            </a:lvl1pPr>
          </a:lstStyle>
          <a:p>
            <a:pPr lvl="0"/>
            <a:fld id="{CC2A6CF5-078F-47FC-84E8-7C4F5F56652C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241660"/>
      </p:ext>
    </p:extLst>
  </p:cSld>
  <p:clrMapOvr>
    <a:masterClrMapping/>
  </p:clrMapOvr>
  <p:transition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>
            <a:extLst>
              <a:ext uri="{FF2B5EF4-FFF2-40B4-BE49-F238E27FC236}">
                <a16:creationId xmlns:a16="http://schemas.microsoft.com/office/drawing/2014/main" id="{49389C82-CAA8-4C2A-BAB4-2F8B9000996A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Perpetua"/>
            </a:endParaRPr>
          </a:p>
        </p:txBody>
      </p:sp>
      <p:sp>
        <p:nvSpPr>
          <p:cNvPr id="3" name="Rounded Rectangle 7">
            <a:extLst>
              <a:ext uri="{FF2B5EF4-FFF2-40B4-BE49-F238E27FC236}">
                <a16:creationId xmlns:a16="http://schemas.microsoft.com/office/drawing/2014/main" id="{409DD36F-7EA5-40F1-8931-414BA1EB6B72}"/>
              </a:ext>
            </a:extLst>
          </p:cNvPr>
          <p:cNvSpPr/>
          <p:nvPr/>
        </p:nvSpPr>
        <p:spPr>
          <a:xfrm>
            <a:off x="63495" y="69851"/>
            <a:ext cx="9013826" cy="6692895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1065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FFFF"/>
          </a:solidFill>
          <a:ln w="6345" cap="sq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Perpetua"/>
            </a:endParaRPr>
          </a:p>
        </p:txBody>
      </p:sp>
      <p:sp>
        <p:nvSpPr>
          <p:cNvPr id="4" name="Title Placeholder 21">
            <a:extLst>
              <a:ext uri="{FF2B5EF4-FFF2-40B4-BE49-F238E27FC236}">
                <a16:creationId xmlns:a16="http://schemas.microsoft.com/office/drawing/2014/main" id="{5D527B76-1487-433D-8F7A-3291D13B247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14400" y="27464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91440" anchor="b" anchorCtr="0" compatLnSpc="1">
            <a:no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0AA2A11D-7EFB-440B-8514-3CABE6E777A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14400" y="1447796"/>
            <a:ext cx="7772400" cy="4572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13">
            <a:extLst>
              <a:ext uri="{FF2B5EF4-FFF2-40B4-BE49-F238E27FC236}">
                <a16:creationId xmlns:a16="http://schemas.microsoft.com/office/drawing/2014/main" id="{AB271C0D-78C5-4F6C-B072-6D491DE35A05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6172200" y="6191246"/>
            <a:ext cx="2476496" cy="47624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400" b="0" i="0" u="none" strike="noStrike" kern="1200" cap="none" spc="0" baseline="0">
                <a:solidFill>
                  <a:srgbClr val="696464"/>
                </a:solidFill>
                <a:uFillTx/>
                <a:latin typeface="Arial"/>
              </a:defRPr>
            </a:lvl1pPr>
          </a:lstStyle>
          <a:p>
            <a:pPr lvl="0"/>
            <a:endParaRPr lang="en-US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C6F98347-89BE-4023-9D81-67639D4A498E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914400" y="6172200"/>
            <a:ext cx="3962396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400" b="0" i="0" u="none" strike="noStrike" kern="1200" cap="none" spc="0" baseline="0">
                <a:solidFill>
                  <a:srgbClr val="696464"/>
                </a:solidFill>
                <a:uFillTx/>
                <a:latin typeface="Arial"/>
              </a:defRPr>
            </a:lvl1pPr>
          </a:lstStyle>
          <a:p>
            <a:pPr lvl="0"/>
            <a:endParaRPr lang="en-US"/>
          </a:p>
        </p:txBody>
      </p:sp>
      <p:sp>
        <p:nvSpPr>
          <p:cNvPr id="8" name="Slide Number Placeholder 22">
            <a:extLst>
              <a:ext uri="{FF2B5EF4-FFF2-40B4-BE49-F238E27FC236}">
                <a16:creationId xmlns:a16="http://schemas.microsoft.com/office/drawing/2014/main" id="{BCAED02B-C25A-4F22-89F5-43C005EB87E5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46047" y="6210303"/>
            <a:ext cx="457200" cy="457200"/>
          </a:xfrm>
          <a:prstGeom prst="rect">
            <a:avLst/>
          </a:prstGeom>
          <a:solidFill>
            <a:srgbClr val="D34817"/>
          </a:solidFill>
          <a:ln>
            <a:noFill/>
          </a:ln>
        </p:spPr>
        <p:txBody>
          <a:bodyPr vert="horz" wrap="none" lIns="0" tIns="0" rIns="0" bIns="0" anchor="ctr" anchorCtr="1" compatLnSpc="1">
            <a:noAutofit/>
          </a:bodyPr>
          <a:lstStyle>
            <a:lvl1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400" b="0" i="0" u="none" strike="noStrike" kern="1200" cap="none" spc="0" baseline="0">
                <a:solidFill>
                  <a:srgbClr val="FFFFFF"/>
                </a:solidFill>
                <a:uFillTx/>
                <a:latin typeface="Franklin Gothic Book"/>
              </a:defRPr>
            </a:lvl1pPr>
          </a:lstStyle>
          <a:p>
            <a:pPr lvl="0"/>
            <a:fld id="{A95C8156-2EE6-4BAD-84FC-B9786030DF25}" type="slidenum"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ransition>
    <p:random/>
  </p:transition>
  <p:txStyles>
    <p:titleStyle>
      <a:lvl1pPr marL="0" marR="0" lvl="0" indent="0" algn="l" defTabSz="914400" rtl="0" fontAlgn="auto" hangingPunct="0">
        <a:lnSpc>
          <a:spcPct val="100000"/>
        </a:lnSpc>
        <a:spcBef>
          <a:spcPts val="0"/>
        </a:spcBef>
        <a:spcAft>
          <a:spcPts val="0"/>
        </a:spcAft>
        <a:buNone/>
        <a:tabLst/>
        <a:defRPr lang="en-US" sz="4000" b="0" i="0" u="none" strike="noStrike" kern="1200" cap="none" spc="0" baseline="0">
          <a:solidFill>
            <a:srgbClr val="696464"/>
          </a:solidFill>
          <a:uFillTx/>
          <a:latin typeface="Franklin Gothic Book"/>
        </a:defRPr>
      </a:lvl1pPr>
    </p:titleStyle>
    <p:bodyStyle>
      <a:lvl1pPr marL="273048" marR="0" lvl="0" indent="-273048" algn="l" defTabSz="914400" rtl="0" fontAlgn="auto" hangingPunct="0">
        <a:lnSpc>
          <a:spcPct val="100000"/>
        </a:lnSpc>
        <a:spcBef>
          <a:spcPts val="575"/>
        </a:spcBef>
        <a:spcAft>
          <a:spcPts val="0"/>
        </a:spcAft>
        <a:buClr>
          <a:srgbClr val="D34817"/>
        </a:buClr>
        <a:buSzPct val="85000"/>
        <a:buFont typeface="Wingdings 2" pitchFamily="18"/>
        <a:buChar char=""/>
        <a:tabLst/>
        <a:defRPr lang="en-US" sz="2600" b="0" i="0" u="none" strike="noStrike" kern="1200" cap="none" spc="0" baseline="0">
          <a:solidFill>
            <a:srgbClr val="000000"/>
          </a:solidFill>
          <a:uFillTx/>
          <a:latin typeface="Perpetua"/>
        </a:defRPr>
      </a:lvl1pPr>
      <a:lvl2pPr marL="547689" marR="0" lvl="1" indent="-228600" algn="l" defTabSz="914400" rtl="0" fontAlgn="auto" hangingPunct="0">
        <a:lnSpc>
          <a:spcPct val="100000"/>
        </a:lnSpc>
        <a:spcBef>
          <a:spcPts val="375"/>
        </a:spcBef>
        <a:spcAft>
          <a:spcPts val="0"/>
        </a:spcAft>
        <a:buClr>
          <a:srgbClr val="9B2D1F"/>
        </a:buClr>
        <a:buSzPct val="85000"/>
        <a:buFont typeface="Wingdings 2" pitchFamily="18"/>
        <a:buChar char=""/>
        <a:tabLst/>
        <a:defRPr lang="en-US" sz="2400" b="0" i="0" u="none" strike="noStrike" kern="1200" cap="none" spc="0" baseline="0">
          <a:solidFill>
            <a:srgbClr val="000000"/>
          </a:solidFill>
          <a:uFillTx/>
          <a:latin typeface="Perpetua"/>
        </a:defRPr>
      </a:lvl2pPr>
      <a:lvl3pPr marL="822329" marR="0" lvl="2" indent="-228600" algn="l" defTabSz="914400" rtl="0" fontAlgn="auto" hangingPunct="0">
        <a:lnSpc>
          <a:spcPct val="100000"/>
        </a:lnSpc>
        <a:spcBef>
          <a:spcPts val="375"/>
        </a:spcBef>
        <a:spcAft>
          <a:spcPts val="0"/>
        </a:spcAft>
        <a:buClr>
          <a:srgbClr val="E6B1AB"/>
        </a:buClr>
        <a:buSzPct val="85000"/>
        <a:buFont typeface="Wingdings 2" pitchFamily="18"/>
        <a:buChar char=""/>
        <a:tabLst/>
        <a:defRPr lang="en-US" sz="2000" b="0" i="0" u="none" strike="noStrike" kern="1200" cap="none" spc="0" baseline="0">
          <a:solidFill>
            <a:srgbClr val="000000"/>
          </a:solidFill>
          <a:uFillTx/>
          <a:latin typeface="Perpetua"/>
        </a:defRPr>
      </a:lvl3pPr>
      <a:lvl4pPr marL="1096959" marR="0" lvl="3" indent="-228600" algn="l" defTabSz="914400" rtl="0" fontAlgn="auto" hangingPunct="0">
        <a:lnSpc>
          <a:spcPct val="100000"/>
        </a:lnSpc>
        <a:spcBef>
          <a:spcPts val="375"/>
        </a:spcBef>
        <a:spcAft>
          <a:spcPts val="0"/>
        </a:spcAft>
        <a:buClr>
          <a:srgbClr val="A28E6A"/>
        </a:buClr>
        <a:buSzPct val="80000"/>
        <a:buFont typeface="Wingdings 2" pitchFamily="18"/>
        <a:buChar char=""/>
        <a:tabLst/>
        <a:defRPr lang="en-US" sz="2000" b="0" i="0" u="none" strike="noStrike" kern="1200" cap="none" spc="0" baseline="0">
          <a:solidFill>
            <a:srgbClr val="000000"/>
          </a:solidFill>
          <a:uFillTx/>
          <a:latin typeface="Perpetua"/>
        </a:defRPr>
      </a:lvl4pPr>
      <a:lvl5pPr marL="1371600" marR="0" lvl="4" indent="-228600" algn="l" defTabSz="914400" rtl="0" fontAlgn="auto" hangingPunct="0">
        <a:lnSpc>
          <a:spcPct val="100000"/>
        </a:lnSpc>
        <a:spcBef>
          <a:spcPts val="375"/>
        </a:spcBef>
        <a:spcAft>
          <a:spcPts val="0"/>
        </a:spcAft>
        <a:buClr>
          <a:srgbClr val="A28E6A"/>
        </a:buClr>
        <a:buSzPct val="100000"/>
        <a:buChar char="o"/>
        <a:tabLst/>
        <a:defRPr lang="en-US" sz="2000" b="0" i="0" u="none" strike="noStrike" kern="1200" cap="none" spc="0" baseline="0">
          <a:solidFill>
            <a:srgbClr val="000000"/>
          </a:solidFill>
          <a:uFillTx/>
          <a:latin typeface="Perpetua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jpe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hyperlink" Target="http://www.321know.com/add.htm" TargetMode="Externa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hyperlink" Target="mailto:mcgrothah@leonschools.net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Relationship Id="rId9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jpeg"/><Relationship Id="rId7" Type="http://schemas.openxmlformats.org/officeDocument/2006/relationships/image" Target="../media/image23.pn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Relationship Id="rId9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7">
            <a:extLst>
              <a:ext uri="{FF2B5EF4-FFF2-40B4-BE49-F238E27FC236}">
                <a16:creationId xmlns:a16="http://schemas.microsoft.com/office/drawing/2014/main" id="{41AEEB1C-9788-4A5B-9121-B9D9636395E9}"/>
              </a:ext>
            </a:extLst>
          </p:cNvPr>
          <p:cNvSpPr txBox="1"/>
          <p:nvPr/>
        </p:nvSpPr>
        <p:spPr>
          <a:xfrm>
            <a:off x="866421" y="301084"/>
            <a:ext cx="7686729" cy="1754322"/>
          </a:xfrm>
          <a:prstGeom prst="rect">
            <a:avLst/>
          </a:prstGeom>
          <a:noFill/>
          <a:ln w="76196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5400" b="0" i="0" u="none" strike="noStrike" kern="1200" cap="none" spc="0" baseline="0" dirty="0">
                <a:solidFill>
                  <a:srgbClr val="00B050"/>
                </a:solidFill>
                <a:uFillTx/>
                <a:latin typeface="Script MT Bold"/>
              </a:rPr>
              <a:t>Welcome to Open House </a:t>
            </a:r>
            <a:r>
              <a:rPr lang="en-US" sz="5000" dirty="0">
                <a:solidFill>
                  <a:srgbClr val="00B050"/>
                </a:solidFill>
                <a:latin typeface="Grinched"/>
              </a:rPr>
              <a:t>2021-2022</a:t>
            </a:r>
            <a:endParaRPr lang="en-US" sz="5000" b="0" i="0" u="none" strike="noStrike" kern="1200" cap="none" spc="0" baseline="0" dirty="0">
              <a:solidFill>
                <a:srgbClr val="00B050"/>
              </a:solidFill>
              <a:uFillTx/>
              <a:latin typeface="Grinched" pitchFamily="2"/>
            </a:endParaRPr>
          </a:p>
        </p:txBody>
      </p:sp>
      <p:pic>
        <p:nvPicPr>
          <p:cNvPr id="3" name="Picture 9">
            <a:extLst>
              <a:ext uri="{FF2B5EF4-FFF2-40B4-BE49-F238E27FC236}">
                <a16:creationId xmlns:a16="http://schemas.microsoft.com/office/drawing/2014/main" id="{B89BC558-6777-4008-8179-719D13166D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35601">
            <a:off x="5393652" y="2429112"/>
            <a:ext cx="3525780" cy="352578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Picture 5" descr="A picture containing text, person, posing&#10;&#10;Description automatically generated">
            <a:extLst>
              <a:ext uri="{FF2B5EF4-FFF2-40B4-BE49-F238E27FC236}">
                <a16:creationId xmlns:a16="http://schemas.microsoft.com/office/drawing/2014/main" id="{5D8C08F1-1B8F-4DBB-A252-CCBC749A6A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400" y="2625479"/>
            <a:ext cx="5203200" cy="3473042"/>
          </a:xfrm>
          <a:prstGeom prst="rect">
            <a:avLst/>
          </a:prstGeom>
        </p:spPr>
      </p:pic>
    </p:spTree>
  </p:cSld>
  <p:clrMapOvr>
    <a:masterClrMapping/>
  </p:clrMapOvr>
  <p:transition>
    <p:random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1FF8F8-1102-4D40-AA53-47B94A5F2FA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95303" y="-365129"/>
            <a:ext cx="8153403" cy="141764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91440" anchor="b" anchorCtr="0" compatLnSpc="1">
            <a:noAutofit/>
          </a:bodyPr>
          <a:lstStyle/>
          <a:p>
            <a:pPr lvl="0"/>
            <a:r>
              <a:rPr lang="en-US" sz="5400" dirty="0">
                <a:latin typeface="Bernard MT Condensed" pitchFamily="18"/>
              </a:rPr>
              <a:t>Reading and Social Studies </a:t>
            </a:r>
          </a:p>
        </p:txBody>
      </p:sp>
      <p:pic>
        <p:nvPicPr>
          <p:cNvPr id="3" name="Picture 5">
            <a:extLst>
              <a:ext uri="{FF2B5EF4-FFF2-40B4-BE49-F238E27FC236}">
                <a16:creationId xmlns:a16="http://schemas.microsoft.com/office/drawing/2014/main" id="{67666764-4C98-4637-A113-ED30AF37B3B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923" t="12855" r="20308" b="5602"/>
          <a:stretch>
            <a:fillRect/>
          </a:stretch>
        </p:blipFill>
        <p:spPr>
          <a:xfrm>
            <a:off x="159583" y="2059417"/>
            <a:ext cx="4261872" cy="377014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Picture 2" descr="South River Public Schools">
            <a:extLst>
              <a:ext uri="{FF2B5EF4-FFF2-40B4-BE49-F238E27FC236}">
                <a16:creationId xmlns:a16="http://schemas.microsoft.com/office/drawing/2014/main" id="{C1ECED10-FC0E-4365-AA49-4149EC6E491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541" t="19480" b="25410"/>
          <a:stretch/>
        </p:blipFill>
        <p:spPr>
          <a:xfrm>
            <a:off x="507272" y="926322"/>
            <a:ext cx="3548707" cy="106215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Picture 4" descr="Pre-K-6 Literacy Curriculum | Wonders | McGraw Hill">
            <a:extLst>
              <a:ext uri="{FF2B5EF4-FFF2-40B4-BE49-F238E27FC236}">
                <a16:creationId xmlns:a16="http://schemas.microsoft.com/office/drawing/2014/main" id="{30599606-FF19-4227-84D5-2F876A9F9E5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057351" y="4199035"/>
            <a:ext cx="4174711" cy="233783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Picture 6" descr="BrainPop - Wikipedia">
            <a:extLst>
              <a:ext uri="{FF2B5EF4-FFF2-40B4-BE49-F238E27FC236}">
                <a16:creationId xmlns:a16="http://schemas.microsoft.com/office/drawing/2014/main" id="{F8E73A0F-C57D-499F-941F-5DC7569D0ED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702408" y="1715038"/>
            <a:ext cx="1647821" cy="155044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Picture 8" descr="Scholastic News Magazines | Scholastic Classroom Magazines">
            <a:extLst>
              <a:ext uri="{FF2B5EF4-FFF2-40B4-BE49-F238E27FC236}">
                <a16:creationId xmlns:a16="http://schemas.microsoft.com/office/drawing/2014/main" id="{F1A68A0C-2E7B-476F-B948-0B687F5E400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425282" y="986164"/>
            <a:ext cx="2181228" cy="95250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0060A2EE-4AC3-4F04-9017-8D45E3A04C6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1354" r="15720" b="-2381"/>
          <a:stretch/>
        </p:blipFill>
        <p:spPr>
          <a:xfrm>
            <a:off x="5713803" y="3364641"/>
            <a:ext cx="3185392" cy="835079"/>
          </a:xfrm>
          <a:prstGeom prst="rect">
            <a:avLst/>
          </a:prstGeom>
        </p:spPr>
      </p:pic>
      <p:pic>
        <p:nvPicPr>
          <p:cNvPr id="10" name="Picture 1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AD0D854A-2938-4054-967E-5184C479964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79181" y="2130034"/>
            <a:ext cx="1640446" cy="1652414"/>
          </a:xfrm>
          <a:prstGeom prst="rect">
            <a:avLst/>
          </a:prstGeom>
        </p:spPr>
      </p:pic>
    </p:spTree>
  </p:cSld>
  <p:clrMapOvr>
    <a:masterClrMapping/>
  </p:clrMapOvr>
  <p:transition>
    <p:random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 descr="Large confetti">
            <a:extLst>
              <a:ext uri="{FF2B5EF4-FFF2-40B4-BE49-F238E27FC236}">
                <a16:creationId xmlns:a16="http://schemas.microsoft.com/office/drawing/2014/main" id="{BBB79D81-6A68-4772-A3EA-CDD7A8F13E8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93786" y="284158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91440" anchor="b" anchorCtr="0" compatLnSpc="1">
            <a:noAutofit/>
          </a:bodyPr>
          <a:lstStyle/>
          <a:p>
            <a:pPr lvl="0" hangingPunct="1"/>
            <a:r>
              <a:rPr lang="en-US" sz="5400"/>
              <a:t>5</a:t>
            </a:r>
            <a:r>
              <a:rPr lang="en-US" sz="5400" baseline="30000"/>
              <a:t>th</a:t>
            </a:r>
            <a:r>
              <a:rPr lang="en-US" sz="5400"/>
              <a:t> Grade Science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067C3668-973E-4A07-AAF6-AD79AA62583B}"/>
              </a:ext>
            </a:extLst>
          </p:cNvPr>
          <p:cNvSpPr txBox="1">
            <a:spLocks noGrp="1"/>
          </p:cNvSpPr>
          <p:nvPr>
            <p:ph type="body" sz="half" idx="1"/>
          </p:nvPr>
        </p:nvSpPr>
        <p:spPr>
          <a:xfrm>
            <a:off x="533396" y="1904996"/>
            <a:ext cx="8229600" cy="403860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lvl="0" indent="0" hangingPunct="1">
              <a:buNone/>
            </a:pPr>
            <a:r>
              <a:rPr lang="en-US" sz="2400" dirty="0"/>
              <a:t>Science textbook Fusion covers…</a:t>
            </a:r>
          </a:p>
          <a:p>
            <a:pPr marL="272415" lvl="0" indent="-272415" hangingPunct="1"/>
            <a:r>
              <a:rPr lang="en-US" sz="2400" dirty="0"/>
              <a:t>Energy, Forces and Motion</a:t>
            </a:r>
          </a:p>
          <a:p>
            <a:pPr marL="272415" lvl="0" indent="-272415" hangingPunct="1"/>
            <a:r>
              <a:rPr lang="en-US" sz="2400" dirty="0"/>
              <a:t>Properties of Matter</a:t>
            </a:r>
          </a:p>
          <a:p>
            <a:pPr marL="272415" lvl="0" indent="-272415" hangingPunct="1"/>
            <a:r>
              <a:rPr lang="en-US" sz="2400" dirty="0"/>
              <a:t>The Structure of Living Things</a:t>
            </a:r>
          </a:p>
          <a:p>
            <a:pPr marL="272415" lvl="0" indent="-272415" hangingPunct="1"/>
            <a:r>
              <a:rPr lang="en-US" sz="2400" dirty="0"/>
              <a:t>The Nature of Science</a:t>
            </a:r>
          </a:p>
          <a:p>
            <a:pPr marL="272415" lvl="0" indent="-272415" hangingPunct="1"/>
            <a:r>
              <a:rPr lang="en-US" sz="2400" dirty="0"/>
              <a:t>Earth and Space</a:t>
            </a:r>
          </a:p>
          <a:p>
            <a:pPr marL="272415" indent="-272415">
              <a:buFont typeface="Wingdings" pitchFamily="18"/>
              <a:buChar char="v"/>
            </a:pPr>
            <a:r>
              <a:rPr lang="en-US" sz="2400" dirty="0" err="1"/>
              <a:t>EdLearning</a:t>
            </a:r>
            <a:r>
              <a:rPr lang="en-US" sz="2400" dirty="0"/>
              <a:t> online platform</a:t>
            </a:r>
          </a:p>
        </p:txBody>
      </p:sp>
      <p:pic>
        <p:nvPicPr>
          <p:cNvPr id="4" name="Picture 2" descr="MsCharboneausWiki - &lt;strong&gt;Science&lt;/strong&gt; Class">
            <a:extLst>
              <a:ext uri="{FF2B5EF4-FFF2-40B4-BE49-F238E27FC236}">
                <a16:creationId xmlns:a16="http://schemas.microsoft.com/office/drawing/2014/main" id="{E53A5062-2427-46F2-88F1-806EE2D0ED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9506" y="1279154"/>
            <a:ext cx="2741096" cy="212602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Picture 4" descr="A screenshot of a social media post&#10;&#10;Description generated with very high confidence">
            <a:extLst>
              <a:ext uri="{FF2B5EF4-FFF2-40B4-BE49-F238E27FC236}">
                <a16:creationId xmlns:a16="http://schemas.microsoft.com/office/drawing/2014/main" id="{3661B33E-E4CB-4D1E-B82A-16906FBCA1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2432" y="3640016"/>
            <a:ext cx="4933754" cy="2933824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 descr="Large confetti">
            <a:extLst>
              <a:ext uri="{FF2B5EF4-FFF2-40B4-BE49-F238E27FC236}">
                <a16:creationId xmlns:a16="http://schemas.microsoft.com/office/drawing/2014/main" id="{201568E4-5790-408C-BA63-F86961D8AD0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85800" y="284158"/>
            <a:ext cx="8180386" cy="123983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91440" anchor="b" anchorCtr="0" compatLnSpc="1">
            <a:noAutofit/>
          </a:bodyPr>
          <a:lstStyle/>
          <a:p>
            <a:pPr lvl="0" hangingPunct="1"/>
            <a:r>
              <a:rPr lang="en-US" sz="6600"/>
              <a:t>5</a:t>
            </a:r>
            <a:r>
              <a:rPr lang="en-US" sz="6600" baseline="30000"/>
              <a:t>th</a:t>
            </a:r>
            <a:r>
              <a:rPr lang="en-US" sz="6600"/>
              <a:t> Grade Math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10584F49-64E5-4F78-8B23-010DA9CD224F}"/>
              </a:ext>
            </a:extLst>
          </p:cNvPr>
          <p:cNvSpPr txBox="1">
            <a:spLocks noGrp="1"/>
          </p:cNvSpPr>
          <p:nvPr>
            <p:ph type="body" sz="half" idx="1"/>
          </p:nvPr>
        </p:nvSpPr>
        <p:spPr>
          <a:xfrm>
            <a:off x="685800" y="1904996"/>
            <a:ext cx="7924803" cy="4572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272415" lvl="0" indent="-272415" hangingPunct="1"/>
            <a:r>
              <a:rPr lang="en-US" sz="2800" dirty="0"/>
              <a:t>Math Series: Go Math (Think Central)</a:t>
            </a:r>
            <a:endParaRPr lang="en-US" dirty="0"/>
          </a:p>
          <a:p>
            <a:pPr marL="272415" indent="-272415"/>
            <a:r>
              <a:rPr lang="en-US" sz="2800" dirty="0"/>
              <a:t>I-Ready</a:t>
            </a:r>
          </a:p>
          <a:p>
            <a:pPr marL="272415" indent="-272415"/>
            <a:r>
              <a:rPr lang="en-US" sz="2800" dirty="0"/>
              <a:t>Freckle Math</a:t>
            </a:r>
          </a:p>
          <a:p>
            <a:pPr marL="272415" indent="-272415"/>
            <a:r>
              <a:rPr lang="en-US" sz="2800" dirty="0"/>
              <a:t>Reflex Math </a:t>
            </a:r>
          </a:p>
          <a:p>
            <a:pPr marL="272415" lvl="0" indent="-272415" hangingPunct="1"/>
            <a:r>
              <a:rPr lang="en-US" sz="2800" dirty="0"/>
              <a:t>Students MUST know their facts:</a:t>
            </a:r>
          </a:p>
          <a:p>
            <a:pPr marL="546735" lvl="1" hangingPunct="1"/>
            <a:r>
              <a:rPr lang="en-US" sz="2000" dirty="0">
                <a:hlinkClick r:id="rId2"/>
              </a:rPr>
              <a:t>Addition Practice</a:t>
            </a:r>
            <a:r>
              <a:rPr lang="en-US" sz="2000" dirty="0"/>
              <a:t> </a:t>
            </a:r>
          </a:p>
          <a:p>
            <a:pPr marL="547368" lvl="1" hangingPunct="1"/>
            <a:r>
              <a:rPr lang="en-US" sz="2000" dirty="0">
                <a:hlinkClick r:id="" action="ppaction://noaction"/>
              </a:rPr>
              <a:t>Subtraction Practice</a:t>
            </a:r>
            <a:r>
              <a:rPr lang="en-US" sz="2000" dirty="0"/>
              <a:t> </a:t>
            </a:r>
          </a:p>
          <a:p>
            <a:pPr marL="546735" lvl="1" hangingPunct="1"/>
            <a:r>
              <a:rPr lang="en-US" sz="2000" dirty="0">
                <a:hlinkClick r:id="" action="ppaction://noaction"/>
              </a:rPr>
              <a:t>Multiplication Practice</a:t>
            </a:r>
            <a:r>
              <a:rPr lang="en-US" sz="2000" dirty="0"/>
              <a:t> </a:t>
            </a:r>
          </a:p>
          <a:p>
            <a:pPr marL="546735" lvl="1" hangingPunct="1"/>
            <a:r>
              <a:rPr lang="en-US" sz="2000" dirty="0">
                <a:hlinkClick r:id="" action="ppaction://noaction"/>
              </a:rPr>
              <a:t>Division Practice</a:t>
            </a:r>
            <a:r>
              <a:rPr lang="en-US" sz="2000" dirty="0"/>
              <a:t> </a:t>
            </a:r>
            <a:endParaRPr lang="en-US"/>
          </a:p>
          <a:p>
            <a:pPr marL="272415" indent="-272415" hangingPunct="1"/>
            <a:r>
              <a:rPr lang="en-US" sz="2800" dirty="0" err="1"/>
              <a:t>Trashketball</a:t>
            </a:r>
            <a:r>
              <a:rPr lang="en-US" sz="2800" dirty="0"/>
              <a:t> Review Games</a:t>
            </a:r>
          </a:p>
          <a:p>
            <a:pPr marL="272415" lvl="0" indent="-272415" hangingPunct="1"/>
            <a:endParaRPr lang="en-US" sz="2800"/>
          </a:p>
          <a:p>
            <a:pPr marL="0" lvl="0" indent="0" hangingPunct="1">
              <a:buNone/>
            </a:pPr>
            <a:endParaRPr lang="en-US" sz="2800"/>
          </a:p>
        </p:txBody>
      </p:sp>
      <p:pic>
        <p:nvPicPr>
          <p:cNvPr id="4" name="Picture 4" descr="numbers">
            <a:extLst>
              <a:ext uri="{FF2B5EF4-FFF2-40B4-BE49-F238E27FC236}">
                <a16:creationId xmlns:a16="http://schemas.microsoft.com/office/drawing/2014/main" id="{E75EB76D-4EDA-41C9-8338-BDD9E983FBB6}"/>
              </a:ext>
            </a:extLst>
          </p:cNvPr>
          <p:cNvPicPr>
            <a:picLocks noGrp="1" noChangeAspect="1"/>
          </p:cNvPicPr>
          <p:nvPr>
            <p:ph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6546985" y="381003"/>
            <a:ext cx="2319201" cy="1937558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D4C675A-EAD2-46E1-B723-584F461303C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871993" y="4342252"/>
            <a:ext cx="3993802" cy="2370979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 descr="Diagram&#10;&#10;Description automatically generated">
            <a:extLst>
              <a:ext uri="{FF2B5EF4-FFF2-40B4-BE49-F238E27FC236}">
                <a16:creationId xmlns:a16="http://schemas.microsoft.com/office/drawing/2014/main" id="{07004825-A108-4AA7-B506-8A0EF257DC6B}"/>
              </a:ext>
            </a:extLst>
          </p:cNvPr>
          <p:cNvPicPr>
            <a:picLocks noGrp="1" noChangeAspect="1"/>
          </p:cNvPicPr>
          <p:nvPr>
            <p:ph idx="2"/>
          </p:nvPr>
        </p:nvPicPr>
        <p:blipFill>
          <a:blip r:embed="rId2"/>
          <a:stretch>
            <a:fillRect/>
          </a:stretch>
        </p:blipFill>
        <p:spPr>
          <a:xfrm>
            <a:off x="1057620" y="2990450"/>
            <a:ext cx="7975071" cy="3803404"/>
          </a:xfr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9EE59EF-C4D2-479F-9CAB-0A335A62A8B5}"/>
              </a:ext>
            </a:extLst>
          </p:cNvPr>
          <p:cNvSpPr txBox="1"/>
          <p:nvPr/>
        </p:nvSpPr>
        <p:spPr>
          <a:xfrm>
            <a:off x="1010148" y="2984966"/>
            <a:ext cx="5412194" cy="6463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  <a:p>
            <a:pPr algn="l"/>
            <a:endParaRPr lang="en-US" dirty="0">
              <a:cs typeface="Calibri"/>
            </a:endParaRPr>
          </a:p>
        </p:txBody>
      </p:sp>
      <p:sp>
        <p:nvSpPr>
          <p:cNvPr id="2" name="Rectangle 2" descr="Large confetti">
            <a:extLst>
              <a:ext uri="{FF2B5EF4-FFF2-40B4-BE49-F238E27FC236}">
                <a16:creationId xmlns:a16="http://schemas.microsoft.com/office/drawing/2014/main" id="{201568E4-5790-408C-BA63-F86961D8AD0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802997" y="2366694"/>
            <a:ext cx="4266658" cy="181432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91440" anchor="b" anchorCtr="0" compatLnSpc="1">
            <a:noAutofit/>
          </a:bodyPr>
          <a:lstStyle/>
          <a:p>
            <a:pPr algn="ctr"/>
            <a:r>
              <a:rPr lang="en-US" sz="6600" dirty="0"/>
              <a:t>SEL</a:t>
            </a:r>
            <a:br>
              <a:rPr lang="en-US" sz="6600" dirty="0"/>
            </a:br>
            <a:r>
              <a:rPr lang="en-US" sz="2800" dirty="0"/>
              <a:t>Social Emotional Learning</a:t>
            </a:r>
            <a:br>
              <a:rPr lang="en-US" sz="2800" dirty="0"/>
            </a:br>
            <a:r>
              <a:rPr lang="en-US" sz="2800" dirty="0"/>
              <a:t>with Sandford Harmony</a:t>
            </a:r>
            <a:endParaRPr lang="en-US"/>
          </a:p>
        </p:txBody>
      </p:sp>
      <p:sp>
        <p:nvSpPr>
          <p:cNvPr id="10" name="Rectangle 2" descr="Large confetti">
            <a:extLst>
              <a:ext uri="{FF2B5EF4-FFF2-40B4-BE49-F238E27FC236}">
                <a16:creationId xmlns:a16="http://schemas.microsoft.com/office/drawing/2014/main" id="{462BDD63-B7FE-436B-8797-F6D66DEC019D}"/>
              </a:ext>
            </a:extLst>
          </p:cNvPr>
          <p:cNvSpPr txBox="1">
            <a:spLocks/>
          </p:cNvSpPr>
          <p:nvPr/>
        </p:nvSpPr>
        <p:spPr>
          <a:xfrm>
            <a:off x="191897" y="5689"/>
            <a:ext cx="6624470" cy="134755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91440" anchor="b" anchorCtr="0" compatLnSpc="1">
            <a:noAutofit/>
          </a:bodyPr>
          <a:lstStyle>
            <a:lvl1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4000" b="0" i="0" u="none" strike="noStrike" kern="1200" cap="none" spc="0" baseline="0">
                <a:solidFill>
                  <a:srgbClr val="696464"/>
                </a:solidFill>
                <a:uFillTx/>
                <a:latin typeface="Franklin Gothic Book"/>
              </a:defRPr>
            </a:lvl1pPr>
          </a:lstStyle>
          <a:p>
            <a:pPr hangingPunct="1"/>
            <a:r>
              <a:rPr lang="en-US" sz="6000" dirty="0"/>
              <a:t>Progress Monitoring</a:t>
            </a:r>
            <a:endParaRPr lang="en-US" dirty="0"/>
          </a:p>
        </p:txBody>
      </p:sp>
      <p:pic>
        <p:nvPicPr>
          <p:cNvPr id="12" name="Picture 2" descr="South River Public Schools">
            <a:extLst>
              <a:ext uri="{FF2B5EF4-FFF2-40B4-BE49-F238E27FC236}">
                <a16:creationId xmlns:a16="http://schemas.microsoft.com/office/drawing/2014/main" id="{F2B929BD-91CF-4C4A-ACFB-12F311816F9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541" t="19480" b="25410"/>
          <a:stretch/>
        </p:blipFill>
        <p:spPr>
          <a:xfrm>
            <a:off x="459398" y="1357190"/>
            <a:ext cx="2232165" cy="66719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3" name="Picture 13" descr="Text&#10;&#10;Description automatically generated">
            <a:extLst>
              <a:ext uri="{FF2B5EF4-FFF2-40B4-BE49-F238E27FC236}">
                <a16:creationId xmlns:a16="http://schemas.microsoft.com/office/drawing/2014/main" id="{E0CBC1DD-05A4-4CA7-B579-F943E90172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1876" y="1973208"/>
            <a:ext cx="2432017" cy="781174"/>
          </a:xfrm>
          <a:prstGeom prst="rect">
            <a:avLst/>
          </a:prstGeom>
        </p:spPr>
      </p:pic>
      <p:pic>
        <p:nvPicPr>
          <p:cNvPr id="16" name="Picture 16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BE14A49B-14FF-4AB3-9DE7-0D0213BD048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589" t="12069" r="16438" b="6896"/>
          <a:stretch/>
        </p:blipFill>
        <p:spPr>
          <a:xfrm>
            <a:off x="2910362" y="1400724"/>
            <a:ext cx="1178824" cy="1026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443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B347652-5F20-48F7-9C25-146349EE5BF3}"/>
              </a:ext>
            </a:extLst>
          </p:cNvPr>
          <p:cNvSpPr txBox="1"/>
          <p:nvPr/>
        </p:nvSpPr>
        <p:spPr>
          <a:xfrm>
            <a:off x="516834" y="1652736"/>
            <a:ext cx="7769560" cy="520142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 u="sng" dirty="0">
                <a:ea typeface="+mn-lt"/>
                <a:cs typeface="+mn-lt"/>
              </a:rPr>
              <a:t>KLES School Improvement Goals 2021-22</a:t>
            </a:r>
            <a:r>
              <a:rPr lang="en-US" sz="2000" dirty="0">
                <a:ea typeface="+mn-lt"/>
                <a:cs typeface="+mn-lt"/>
              </a:rPr>
              <a:t> </a:t>
            </a:r>
          </a:p>
          <a:p>
            <a:endParaRPr lang="en-US" sz="2000" dirty="0">
              <a:cs typeface="Calibri"/>
            </a:endParaRPr>
          </a:p>
          <a:p>
            <a:r>
              <a:rPr lang="en-US" sz="2000" b="1" u="sng" dirty="0">
                <a:ea typeface="+mn-lt"/>
                <a:cs typeface="+mn-lt"/>
              </a:rPr>
              <a:t>Reading Goal:</a:t>
            </a:r>
            <a:r>
              <a:rPr lang="en-US" sz="2000" dirty="0">
                <a:ea typeface="+mn-lt"/>
                <a:cs typeface="+mn-lt"/>
              </a:rPr>
              <a:t> </a:t>
            </a:r>
          </a:p>
          <a:p>
            <a:r>
              <a:rPr lang="en-US" sz="2000" dirty="0">
                <a:ea typeface="+mn-lt"/>
                <a:cs typeface="+mn-lt"/>
              </a:rPr>
              <a:t>Increase learning gains of the lowest 25% in ELA by at </a:t>
            </a:r>
            <a:r>
              <a:rPr lang="en-US" sz="2000" b="1" dirty="0">
                <a:ea typeface="+mn-lt"/>
                <a:cs typeface="+mn-lt"/>
              </a:rPr>
              <a:t>least 5%</a:t>
            </a:r>
            <a:r>
              <a:rPr lang="en-US" sz="2000" dirty="0">
                <a:ea typeface="+mn-lt"/>
                <a:cs typeface="+mn-lt"/>
              </a:rPr>
              <a:t> as demonstrated on the FSA ELA Assessment. </a:t>
            </a:r>
          </a:p>
          <a:p>
            <a:endParaRPr lang="en-US" sz="2000" dirty="0">
              <a:cs typeface="Calibri"/>
            </a:endParaRPr>
          </a:p>
          <a:p>
            <a:r>
              <a:rPr lang="en-US" sz="2000" b="1" u="sng" dirty="0">
                <a:ea typeface="+mn-lt"/>
                <a:cs typeface="+mn-lt"/>
              </a:rPr>
              <a:t>Math Goal:</a:t>
            </a:r>
            <a:r>
              <a:rPr lang="en-US" sz="2000" dirty="0">
                <a:ea typeface="+mn-lt"/>
                <a:cs typeface="+mn-lt"/>
              </a:rPr>
              <a:t> </a:t>
            </a:r>
          </a:p>
          <a:p>
            <a:r>
              <a:rPr lang="en-US" sz="2000" dirty="0">
                <a:ea typeface="+mn-lt"/>
                <a:cs typeface="+mn-lt"/>
              </a:rPr>
              <a:t>Increase learning gains of the lowest 25% in Math by at </a:t>
            </a:r>
            <a:r>
              <a:rPr lang="en-US" sz="2000" b="1" dirty="0">
                <a:ea typeface="+mn-lt"/>
                <a:cs typeface="+mn-lt"/>
              </a:rPr>
              <a:t>least 5%</a:t>
            </a:r>
            <a:r>
              <a:rPr lang="en-US" sz="2000" dirty="0">
                <a:ea typeface="+mn-lt"/>
                <a:cs typeface="+mn-lt"/>
              </a:rPr>
              <a:t> as demonstrated on the FSA Math Assessment. </a:t>
            </a:r>
          </a:p>
          <a:p>
            <a:endParaRPr lang="en-US" sz="2000" dirty="0">
              <a:cs typeface="Calibri"/>
            </a:endParaRPr>
          </a:p>
          <a:p>
            <a:r>
              <a:rPr lang="en-US" sz="2000" b="1" u="sng" dirty="0">
                <a:ea typeface="+mn-lt"/>
                <a:cs typeface="+mn-lt"/>
              </a:rPr>
              <a:t>Science Goal:</a:t>
            </a:r>
            <a:r>
              <a:rPr lang="en-US" sz="2000" dirty="0">
                <a:ea typeface="+mn-lt"/>
                <a:cs typeface="+mn-lt"/>
              </a:rPr>
              <a:t> </a:t>
            </a:r>
          </a:p>
          <a:p>
            <a:r>
              <a:rPr lang="en-US" sz="2000" dirty="0">
                <a:ea typeface="+mn-lt"/>
                <a:cs typeface="+mn-lt"/>
              </a:rPr>
              <a:t>The percentage of 5</a:t>
            </a:r>
            <a:r>
              <a:rPr lang="en-US" sz="2000" baseline="30000" dirty="0">
                <a:ea typeface="+mn-lt"/>
                <a:cs typeface="+mn-lt"/>
              </a:rPr>
              <a:t>th</a:t>
            </a:r>
            <a:r>
              <a:rPr lang="en-US" sz="2000" dirty="0">
                <a:ea typeface="+mn-lt"/>
                <a:cs typeface="+mn-lt"/>
              </a:rPr>
              <a:t> grade students performing at level 3 or above will </a:t>
            </a:r>
            <a:r>
              <a:rPr lang="en-US" sz="2000" b="1" dirty="0">
                <a:ea typeface="+mn-lt"/>
                <a:cs typeface="+mn-lt"/>
              </a:rPr>
              <a:t>increase at least 3%</a:t>
            </a:r>
            <a:r>
              <a:rPr lang="en-US" sz="2000" dirty="0">
                <a:ea typeface="+mn-lt"/>
                <a:cs typeface="+mn-lt"/>
              </a:rPr>
              <a:t> as demonstrated on the FCAT Science Assessment.  </a:t>
            </a:r>
          </a:p>
          <a:p>
            <a:endParaRPr lang="en-US"/>
          </a:p>
          <a:p>
            <a:r>
              <a:rPr lang="en-US">
                <a:ea typeface="+mn-lt"/>
                <a:cs typeface="+mn-lt"/>
              </a:rPr>
              <a:t>Parents and families, if you have any questions or input, please feel free to email Mr. </a:t>
            </a:r>
            <a:r>
              <a:rPr lang="en-US" err="1">
                <a:ea typeface="+mn-lt"/>
                <a:cs typeface="+mn-lt"/>
              </a:rPr>
              <a:t>McGrotha</a:t>
            </a:r>
            <a:r>
              <a:rPr lang="en-US" dirty="0">
                <a:ea typeface="+mn-lt"/>
                <a:cs typeface="+mn-lt"/>
              </a:rPr>
              <a:t> at </a:t>
            </a:r>
            <a:r>
              <a:rPr lang="en-US" dirty="0">
                <a:ea typeface="+mn-lt"/>
                <a:cs typeface="+mn-lt"/>
                <a:hlinkClick r:id="rId2"/>
              </a:rPr>
              <a:t>mcgrothah@leonschools.net.</a:t>
            </a:r>
            <a:endParaRPr lang="en-US">
              <a:ea typeface="+mn-lt"/>
              <a:cs typeface="+mn-lt"/>
            </a:endParaRPr>
          </a:p>
          <a:p>
            <a:pPr algn="l"/>
            <a:endParaRPr lang="en-US" dirty="0">
              <a:cs typeface="Calibri"/>
            </a:endParaRPr>
          </a:p>
        </p:txBody>
      </p:sp>
      <p:pic>
        <p:nvPicPr>
          <p:cNvPr id="3" name="Picture 3" descr="Logo&#10;&#10;Description automatically generated">
            <a:extLst>
              <a:ext uri="{FF2B5EF4-FFF2-40B4-BE49-F238E27FC236}">
                <a16:creationId xmlns:a16="http://schemas.microsoft.com/office/drawing/2014/main" id="{B8287812-A8DC-496F-A170-88B708EB55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035" y="132935"/>
            <a:ext cx="3455918" cy="1324389"/>
          </a:xfrm>
          <a:prstGeom prst="rect">
            <a:avLst/>
          </a:prstGeom>
        </p:spPr>
      </p:pic>
      <p:sp>
        <p:nvSpPr>
          <p:cNvPr id="7" name="Rectangle 2" descr="Large confetti">
            <a:extLst>
              <a:ext uri="{FF2B5EF4-FFF2-40B4-BE49-F238E27FC236}">
                <a16:creationId xmlns:a16="http://schemas.microsoft.com/office/drawing/2014/main" id="{58461CED-6424-45AC-BD82-160882BBF719}"/>
              </a:ext>
            </a:extLst>
          </p:cNvPr>
          <p:cNvSpPr txBox="1">
            <a:spLocks/>
          </p:cNvSpPr>
          <p:nvPr/>
        </p:nvSpPr>
        <p:spPr>
          <a:xfrm>
            <a:off x="4405875" y="482941"/>
            <a:ext cx="8180386" cy="123983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91440" anchor="b" anchorCtr="0" compatLnSpc="1">
            <a:noAutofit/>
          </a:bodyPr>
          <a:lstStyle>
            <a:lvl1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4000" b="0" i="0" u="none" strike="noStrike" kern="1200" cap="none" spc="0" baseline="0">
                <a:solidFill>
                  <a:srgbClr val="696464"/>
                </a:solidFill>
                <a:uFillTx/>
                <a:latin typeface="Franklin Gothic Book"/>
              </a:defRPr>
            </a:lvl1pPr>
          </a:lstStyle>
          <a:p>
            <a:pPr hangingPunct="1"/>
            <a:r>
              <a:rPr lang="en-US" sz="6600"/>
              <a:t>Growth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2818070084"/>
      </p:ext>
    </p:extLst>
  </p:cSld>
  <p:clrMapOvr>
    <a:masterClrMapping/>
  </p:clrMapOvr>
  <p:transition>
    <p:random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775CD93-9DF2-48CB-9F57-1BCA9A46C7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9757" y="448056"/>
            <a:ext cx="1440254" cy="2894124"/>
          </a:xfrm>
          <a:prstGeom prst="rect">
            <a:avLst/>
          </a:prstGeom>
          <a:solidFill>
            <a:srgbClr val="2B2E6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166C6D1-23AC-49C4-BA07-238E4E9F8C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9757" y="3515821"/>
            <a:ext cx="1440253" cy="2883258"/>
          </a:xfrm>
          <a:prstGeom prst="rect">
            <a:avLst/>
          </a:prstGeom>
          <a:solidFill>
            <a:schemeClr val="accent5">
              <a:alpha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2" name="Picture 2" descr="A picture containing text, electronics, screenshot&#10;&#10;Description automatically generated">
            <a:extLst>
              <a:ext uri="{FF2B5EF4-FFF2-40B4-BE49-F238E27FC236}">
                <a16:creationId xmlns:a16="http://schemas.microsoft.com/office/drawing/2014/main" id="{4D95BAD4-3479-4EE0-A036-9B280A0819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896" r="2" b="27690"/>
          <a:stretch/>
        </p:blipFill>
        <p:spPr>
          <a:xfrm>
            <a:off x="1913382" y="448056"/>
            <a:ext cx="6885432" cy="5952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60993"/>
      </p:ext>
    </p:extLst>
  </p:cSld>
  <p:clrMapOvr>
    <a:masterClrMapping/>
  </p:clrMapOvr>
  <p:transition>
    <p:random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A730B567-336A-46A5-A4F9-3104AA9C323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14400" y="27464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91440" anchor="b" anchorCtr="0" compatLnSpc="1">
            <a:noAutofit/>
          </a:bodyPr>
          <a:lstStyle/>
          <a:p>
            <a:pPr lvl="0" hangingPunct="1"/>
            <a:r>
              <a:rPr lang="en-US" sz="6600" dirty="0">
                <a:solidFill>
                  <a:srgbClr val="FF0000"/>
                </a:solidFill>
                <a:latin typeface="Impact" pitchFamily="34"/>
              </a:rPr>
              <a:t>Technology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72282D32-98AB-4710-A7FB-F16D2510C5A8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609603" y="1600200"/>
            <a:ext cx="7924803" cy="5029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lvl="0" hangingPunct="1"/>
            <a:r>
              <a:rPr lang="en-US" sz="2800" dirty="0">
                <a:latin typeface="Georgia" pitchFamily="18"/>
              </a:rPr>
              <a:t>We have the following:</a:t>
            </a:r>
          </a:p>
          <a:p>
            <a:pPr marL="547368" lvl="1" hangingPunct="1">
              <a:lnSpc>
                <a:spcPct val="150000"/>
              </a:lnSpc>
            </a:pPr>
            <a:r>
              <a:rPr lang="en-US" sz="2800" dirty="0">
                <a:latin typeface="Georgia" pitchFamily="18"/>
              </a:rPr>
              <a:t>An interactive board</a:t>
            </a:r>
          </a:p>
          <a:p>
            <a:pPr marL="547368" lvl="1" hangingPunct="1">
              <a:lnSpc>
                <a:spcPct val="150000"/>
              </a:lnSpc>
            </a:pPr>
            <a:r>
              <a:rPr lang="en-US" sz="2800" dirty="0">
                <a:latin typeface="Georgia" pitchFamily="18"/>
              </a:rPr>
              <a:t>Audio Enhancement (speakers in the ceiling)</a:t>
            </a:r>
          </a:p>
          <a:p>
            <a:pPr marL="547368" lvl="1" hangingPunct="1">
              <a:lnSpc>
                <a:spcPct val="150000"/>
              </a:lnSpc>
            </a:pPr>
            <a:r>
              <a:rPr lang="en-US" sz="2800" dirty="0">
                <a:latin typeface="Georgia" pitchFamily="18"/>
              </a:rPr>
              <a:t>A document camera</a:t>
            </a:r>
          </a:p>
          <a:p>
            <a:pPr marL="547368" lvl="1" hangingPunct="1">
              <a:lnSpc>
                <a:spcPct val="150000"/>
              </a:lnSpc>
            </a:pPr>
            <a:r>
              <a:rPr lang="en-US" sz="2800" dirty="0">
                <a:latin typeface="Georgia" pitchFamily="18"/>
              </a:rPr>
              <a:t>One-to One Laptops</a:t>
            </a:r>
          </a:p>
          <a:p>
            <a:pPr marL="318768" lvl="1" indent="0" hangingPunct="1">
              <a:buNone/>
            </a:pPr>
            <a:endParaRPr lang="en-US">
              <a:solidFill>
                <a:srgbClr val="FF0000"/>
              </a:solidFill>
              <a:latin typeface="Georgia" pitchFamily="18"/>
            </a:endParaRPr>
          </a:p>
          <a:p>
            <a:pPr marL="547368" lvl="1" hangingPunct="1"/>
            <a:endParaRPr lang="en-US" sz="2800">
              <a:solidFill>
                <a:srgbClr val="FF0000"/>
              </a:solidFill>
              <a:latin typeface="Georgia" pitchFamily="18"/>
            </a:endParaRP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49ECBA1C-FF18-402D-8FB6-8CBC281055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4438" y="3502200"/>
            <a:ext cx="3211125" cy="3195600"/>
          </a:xfrm>
          <a:prstGeom prst="rect">
            <a:avLst/>
          </a:prstGeom>
        </p:spPr>
      </p:pic>
    </p:spTree>
  </p:cSld>
  <p:clrMapOvr>
    <a:masterClrMapping/>
  </p:clrMapOvr>
  <p:transition>
    <p:random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C516C352-E86E-4DEC-BFDE-EFFA504E920A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378614" y="1044455"/>
            <a:ext cx="8400328" cy="189000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272415" indent="-272415" hangingPunct="1">
              <a:lnSpc>
                <a:spcPct val="90000"/>
              </a:lnSpc>
              <a:buFont typeface="Wingdings" pitchFamily="2"/>
              <a:buChar char="v"/>
            </a:pPr>
            <a:r>
              <a:rPr lang="en-US" sz="3200" dirty="0">
                <a:latin typeface="Agency FB"/>
              </a:rPr>
              <a:t>Mrs. Jackson will be handling all email communications.</a:t>
            </a:r>
            <a:endParaRPr lang="en-US" dirty="0"/>
          </a:p>
          <a:p>
            <a:pPr marL="547370" lvl="1">
              <a:lnSpc>
                <a:spcPct val="90000"/>
              </a:lnSpc>
              <a:buFont typeface="Wingdings" pitchFamily="18"/>
              <a:buChar char="Ø"/>
            </a:pPr>
            <a:r>
              <a:rPr lang="en-US" sz="3000" dirty="0">
                <a:latin typeface="Agency FB"/>
              </a:rPr>
              <a:t>Jacksonh2@leonschools.net</a:t>
            </a:r>
          </a:p>
          <a:p>
            <a:pPr marL="272415" indent="-272415">
              <a:lnSpc>
                <a:spcPct val="90000"/>
              </a:lnSpc>
              <a:buFont typeface="Wingdings" pitchFamily="2"/>
              <a:buChar char="v"/>
            </a:pPr>
            <a:r>
              <a:rPr lang="en-US" sz="3200" dirty="0">
                <a:latin typeface="Agency FB"/>
              </a:rPr>
              <a:t>Mrs. J will be handling Remind/Text communications.</a:t>
            </a:r>
          </a:p>
          <a:p>
            <a:pPr marL="547370" lvl="1">
              <a:lnSpc>
                <a:spcPct val="90000"/>
              </a:lnSpc>
              <a:buFont typeface="Wingdings" pitchFamily="18"/>
              <a:buChar char="Ø"/>
            </a:pPr>
            <a:r>
              <a:rPr lang="en-US" sz="3000" dirty="0">
                <a:latin typeface="Agency FB"/>
              </a:rPr>
              <a:t>Sign-up for Remind notifications by </a:t>
            </a:r>
            <a:r>
              <a:rPr lang="en-US" sz="3200" dirty="0">
                <a:latin typeface="Agency FB"/>
              </a:rPr>
              <a:t>texting ...</a:t>
            </a:r>
          </a:p>
          <a:p>
            <a:pPr marL="547370" lvl="1" algn="r">
              <a:lnSpc>
                <a:spcPct val="90000"/>
              </a:lnSpc>
              <a:buFont typeface="Wingdings" pitchFamily="18"/>
              <a:buChar char="ü"/>
            </a:pPr>
            <a:endParaRPr lang="en-US"/>
          </a:p>
        </p:txBody>
      </p:sp>
      <p:sp>
        <p:nvSpPr>
          <p:cNvPr id="3" name="Rectangle 3" descr="Large confetti">
            <a:extLst>
              <a:ext uri="{FF2B5EF4-FFF2-40B4-BE49-F238E27FC236}">
                <a16:creationId xmlns:a16="http://schemas.microsoft.com/office/drawing/2014/main" id="{4CCABE34-C0A0-4C74-B7E4-86A4682A5F12}"/>
              </a:ext>
            </a:extLst>
          </p:cNvPr>
          <p:cNvSpPr/>
          <p:nvPr/>
        </p:nvSpPr>
        <p:spPr>
          <a:xfrm>
            <a:off x="205335" y="200430"/>
            <a:ext cx="8842915" cy="890702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b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6000" kern="0" dirty="0">
                <a:solidFill>
                  <a:srgbClr val="696464"/>
                </a:solidFill>
                <a:latin typeface="Bertram LET"/>
              </a:rPr>
              <a:t>Communication</a:t>
            </a:r>
            <a:endParaRPr lang="en-US" sz="6000" b="0" i="0" u="none" strike="noStrike" kern="1200" cap="none" spc="0" baseline="0" dirty="0">
              <a:solidFill>
                <a:srgbClr val="696464"/>
              </a:solidFill>
              <a:uFillTx/>
              <a:latin typeface="Bertram LET"/>
            </a:endParaRP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921F8AF-88A8-4DC1-AFFD-63007681C4D0}"/>
              </a:ext>
            </a:extLst>
          </p:cNvPr>
          <p:cNvSpPr/>
          <p:nvPr/>
        </p:nvSpPr>
        <p:spPr>
          <a:xfrm flipV="1">
            <a:off x="436324" y="3584535"/>
            <a:ext cx="85594" cy="199369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4400" b="0" i="0" u="none" strike="noStrike" kern="1200" cap="none" spc="0" baseline="0">
              <a:solidFill>
                <a:srgbClr val="000000"/>
              </a:solidFill>
              <a:uFillTx/>
              <a:latin typeface="Catchup" pitchFamily="2"/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4ADF714-8CB9-4313-901D-5D7448D5277A}"/>
              </a:ext>
            </a:extLst>
          </p:cNvPr>
          <p:cNvSpPr/>
          <p:nvPr/>
        </p:nvSpPr>
        <p:spPr>
          <a:xfrm>
            <a:off x="5862639" y="4746622"/>
            <a:ext cx="184151" cy="761996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4400" b="0" i="0" u="none" strike="noStrike" kern="1200" cap="none" spc="0" baseline="0">
              <a:solidFill>
                <a:srgbClr val="000000"/>
              </a:solidFill>
              <a:uFillTx/>
              <a:latin typeface="Catchup" pitchFamily="2"/>
            </a:endParaRPr>
          </a:p>
        </p:txBody>
      </p:sp>
      <p:sp>
        <p:nvSpPr>
          <p:cNvPr id="16" name="Rectangle 2">
            <a:extLst>
              <a:ext uri="{FF2B5EF4-FFF2-40B4-BE49-F238E27FC236}">
                <a16:creationId xmlns:a16="http://schemas.microsoft.com/office/drawing/2014/main" id="{F4790579-1E35-4510-87EB-97ECAE7E0A2D}"/>
              </a:ext>
            </a:extLst>
          </p:cNvPr>
          <p:cNvSpPr txBox="1">
            <a:spLocks/>
          </p:cNvSpPr>
          <p:nvPr/>
        </p:nvSpPr>
        <p:spPr>
          <a:xfrm>
            <a:off x="4173999" y="2929622"/>
            <a:ext cx="4913918" cy="65827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273048" marR="0" lvl="0" indent="-273048" algn="l" defTabSz="914400" rtl="0" fontAlgn="auto" hangingPunct="0">
              <a:lnSpc>
                <a:spcPct val="100000"/>
              </a:lnSpc>
              <a:spcBef>
                <a:spcPts val="575"/>
              </a:spcBef>
              <a:spcAft>
                <a:spcPts val="0"/>
              </a:spcAft>
              <a:buClr>
                <a:srgbClr val="D34817"/>
              </a:buClr>
              <a:buSzPct val="85000"/>
              <a:buFont typeface="Wingdings 2" pitchFamily="18"/>
              <a:buChar char=""/>
              <a:tabLst/>
              <a:defRPr lang="en-US" sz="2600" b="0" i="0" u="none" strike="noStrike" kern="1200" cap="none" spc="0" baseline="0">
                <a:solidFill>
                  <a:srgbClr val="000000"/>
                </a:solidFill>
                <a:uFillTx/>
                <a:latin typeface="Perpetua"/>
              </a:defRPr>
            </a:lvl1pPr>
            <a:lvl2pPr marL="547689" marR="0" lvl="1" indent="-228600" algn="l" defTabSz="914400" rtl="0" fontAlgn="auto" hangingPunct="0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rgbClr val="9B2D1F"/>
              </a:buClr>
              <a:buSzPct val="85000"/>
              <a:buFont typeface="Wingdings 2" pitchFamily="18"/>
              <a:buChar char=""/>
              <a:tabLst/>
              <a:defRPr lang="en-US" sz="2400" b="0" i="0" u="none" strike="noStrike" kern="1200" cap="none" spc="0" baseline="0">
                <a:solidFill>
                  <a:srgbClr val="000000"/>
                </a:solidFill>
                <a:uFillTx/>
                <a:latin typeface="Perpetua"/>
              </a:defRPr>
            </a:lvl2pPr>
            <a:lvl3pPr marL="822329" marR="0" lvl="2" indent="-228600" algn="l" defTabSz="914400" rtl="0" fontAlgn="auto" hangingPunct="0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rgbClr val="E6B1AB"/>
              </a:buClr>
              <a:buSzPct val="85000"/>
              <a:buFont typeface="Wingdings 2" pitchFamily="18"/>
              <a:buChar char=""/>
              <a:tabLst/>
              <a:defRPr lang="en-US" sz="2000" b="0" i="0" u="none" strike="noStrike" kern="1200" cap="none" spc="0" baseline="0">
                <a:solidFill>
                  <a:srgbClr val="000000"/>
                </a:solidFill>
                <a:uFillTx/>
                <a:latin typeface="Perpetua"/>
              </a:defRPr>
            </a:lvl3pPr>
            <a:lvl4pPr marL="1096959" marR="0" lvl="3" indent="-228600" algn="l" defTabSz="914400" rtl="0" fontAlgn="auto" hangingPunct="0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rgbClr val="A28E6A"/>
              </a:buClr>
              <a:buSzPct val="80000"/>
              <a:buFont typeface="Wingdings 2" pitchFamily="18"/>
              <a:buChar char=""/>
              <a:tabLst/>
              <a:defRPr lang="en-US" sz="2000" b="0" i="0" u="none" strike="noStrike" kern="1200" cap="none" spc="0" baseline="0">
                <a:solidFill>
                  <a:srgbClr val="000000"/>
                </a:solidFill>
                <a:uFillTx/>
                <a:latin typeface="Perpetua"/>
              </a:defRPr>
            </a:lvl4pPr>
            <a:lvl5pPr marL="1371600" marR="0" lvl="4" indent="-228600" algn="l" defTabSz="914400" rtl="0" fontAlgn="auto" hangingPunct="0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rgbClr val="A28E6A"/>
              </a:buClr>
              <a:buSzPct val="100000"/>
              <a:buChar char="o"/>
              <a:tabLst/>
              <a:defRPr lang="en-US" sz="2000" b="0" i="0" u="none" strike="noStrike" kern="1200" cap="none" spc="0" baseline="0">
                <a:solidFill>
                  <a:srgbClr val="000000"/>
                </a:solidFill>
                <a:uFillTx/>
                <a:latin typeface="Perpetua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2415" indent="-272415" hangingPunct="1">
              <a:lnSpc>
                <a:spcPct val="90000"/>
              </a:lnSpc>
              <a:buFont typeface="Wingdings" pitchFamily="18"/>
              <a:buChar char="v"/>
            </a:pPr>
            <a:r>
              <a:rPr lang="en-US" sz="3200" dirty="0">
                <a:latin typeface="Agency FB"/>
              </a:rPr>
              <a:t>@kles2122j to the number 81010</a:t>
            </a:r>
            <a:endParaRPr lang="en-US" dirty="0"/>
          </a:p>
        </p:txBody>
      </p:sp>
      <p:sp>
        <p:nvSpPr>
          <p:cNvPr id="19" name="Rectangle 2">
            <a:extLst>
              <a:ext uri="{FF2B5EF4-FFF2-40B4-BE49-F238E27FC236}">
                <a16:creationId xmlns:a16="http://schemas.microsoft.com/office/drawing/2014/main" id="{580EDB50-6F9D-4346-8C65-E99E9250AAAC}"/>
              </a:ext>
            </a:extLst>
          </p:cNvPr>
          <p:cNvSpPr txBox="1">
            <a:spLocks/>
          </p:cNvSpPr>
          <p:nvPr/>
        </p:nvSpPr>
        <p:spPr>
          <a:xfrm>
            <a:off x="3606152" y="3155091"/>
            <a:ext cx="1020412" cy="86704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273048" marR="0" lvl="0" indent="-273048" algn="l" defTabSz="914400" rtl="0" fontAlgn="auto" hangingPunct="0">
              <a:lnSpc>
                <a:spcPct val="100000"/>
              </a:lnSpc>
              <a:spcBef>
                <a:spcPts val="575"/>
              </a:spcBef>
              <a:spcAft>
                <a:spcPts val="0"/>
              </a:spcAft>
              <a:buClr>
                <a:srgbClr val="D34817"/>
              </a:buClr>
              <a:buSzPct val="85000"/>
              <a:buFont typeface="Wingdings 2" pitchFamily="18"/>
              <a:buChar char=""/>
              <a:tabLst/>
              <a:defRPr lang="en-US" sz="2600" b="0" i="0" u="none" strike="noStrike" kern="1200" cap="none" spc="0" baseline="0">
                <a:solidFill>
                  <a:srgbClr val="000000"/>
                </a:solidFill>
                <a:uFillTx/>
                <a:latin typeface="Perpetua"/>
              </a:defRPr>
            </a:lvl1pPr>
            <a:lvl2pPr marL="547689" marR="0" lvl="1" indent="-228600" algn="l" defTabSz="914400" rtl="0" fontAlgn="auto" hangingPunct="0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rgbClr val="9B2D1F"/>
              </a:buClr>
              <a:buSzPct val="85000"/>
              <a:buFont typeface="Wingdings 2" pitchFamily="18"/>
              <a:buChar char=""/>
              <a:tabLst/>
              <a:defRPr lang="en-US" sz="2400" b="0" i="0" u="none" strike="noStrike" kern="1200" cap="none" spc="0" baseline="0">
                <a:solidFill>
                  <a:srgbClr val="000000"/>
                </a:solidFill>
                <a:uFillTx/>
                <a:latin typeface="Perpetua"/>
              </a:defRPr>
            </a:lvl2pPr>
            <a:lvl3pPr marL="822329" marR="0" lvl="2" indent="-228600" algn="l" defTabSz="914400" rtl="0" fontAlgn="auto" hangingPunct="0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rgbClr val="E6B1AB"/>
              </a:buClr>
              <a:buSzPct val="85000"/>
              <a:buFont typeface="Wingdings 2" pitchFamily="18"/>
              <a:buChar char=""/>
              <a:tabLst/>
              <a:defRPr lang="en-US" sz="2000" b="0" i="0" u="none" strike="noStrike" kern="1200" cap="none" spc="0" baseline="0">
                <a:solidFill>
                  <a:srgbClr val="000000"/>
                </a:solidFill>
                <a:uFillTx/>
                <a:latin typeface="Perpetua"/>
              </a:defRPr>
            </a:lvl3pPr>
            <a:lvl4pPr marL="1096959" marR="0" lvl="3" indent="-228600" algn="l" defTabSz="914400" rtl="0" fontAlgn="auto" hangingPunct="0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rgbClr val="A28E6A"/>
              </a:buClr>
              <a:buSzPct val="80000"/>
              <a:buFont typeface="Wingdings 2" pitchFamily="18"/>
              <a:buChar char=""/>
              <a:tabLst/>
              <a:defRPr lang="en-US" sz="2000" b="0" i="0" u="none" strike="noStrike" kern="1200" cap="none" spc="0" baseline="0">
                <a:solidFill>
                  <a:srgbClr val="000000"/>
                </a:solidFill>
                <a:uFillTx/>
                <a:latin typeface="Perpetua"/>
              </a:defRPr>
            </a:lvl4pPr>
            <a:lvl5pPr marL="1371600" marR="0" lvl="4" indent="-228600" algn="l" defTabSz="914400" rtl="0" fontAlgn="auto" hangingPunct="0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rgbClr val="A28E6A"/>
              </a:buClr>
              <a:buSzPct val="100000"/>
              <a:buChar char="o"/>
              <a:tabLst/>
              <a:defRPr lang="en-US" sz="2000" b="0" i="0" u="none" strike="noStrike" kern="1200" cap="none" spc="0" baseline="0">
                <a:solidFill>
                  <a:srgbClr val="000000"/>
                </a:solidFill>
                <a:uFillTx/>
                <a:latin typeface="Perpetua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hangingPunct="1">
              <a:lnSpc>
                <a:spcPct val="90000"/>
              </a:lnSpc>
              <a:buNone/>
            </a:pPr>
            <a:endParaRPr lang="en-US" sz="3200" dirty="0">
              <a:latin typeface="Agency FB"/>
            </a:endParaRPr>
          </a:p>
          <a:p>
            <a:pPr marL="0" indent="0">
              <a:lnSpc>
                <a:spcPct val="90000"/>
              </a:lnSpc>
              <a:buNone/>
            </a:pPr>
            <a:endParaRPr lang="en-US" sz="3200" dirty="0">
              <a:latin typeface="Agency FB"/>
            </a:endParaRPr>
          </a:p>
        </p:txBody>
      </p:sp>
      <p:pic>
        <p:nvPicPr>
          <p:cNvPr id="20" name="Picture 20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DB34D4AC-6A9C-427F-B855-3D2B698C61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0455" y="2945491"/>
            <a:ext cx="2743200" cy="3597484"/>
          </a:xfrm>
          <a:prstGeom prst="rect">
            <a:avLst/>
          </a:prstGeom>
        </p:spPr>
      </p:pic>
      <p:sp>
        <p:nvSpPr>
          <p:cNvPr id="22" name="Rectangle 2">
            <a:extLst>
              <a:ext uri="{FF2B5EF4-FFF2-40B4-BE49-F238E27FC236}">
                <a16:creationId xmlns:a16="http://schemas.microsoft.com/office/drawing/2014/main" id="{5A5AABD4-64F4-421E-9E68-0782C22DD3BF}"/>
              </a:ext>
            </a:extLst>
          </p:cNvPr>
          <p:cNvSpPr txBox="1">
            <a:spLocks/>
          </p:cNvSpPr>
          <p:nvPr/>
        </p:nvSpPr>
        <p:spPr>
          <a:xfrm>
            <a:off x="4128070" y="3687447"/>
            <a:ext cx="4913918" cy="65827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273048" marR="0" lvl="0" indent="-273048" algn="l" defTabSz="914400" rtl="0" fontAlgn="auto" hangingPunct="0">
              <a:lnSpc>
                <a:spcPct val="100000"/>
              </a:lnSpc>
              <a:spcBef>
                <a:spcPts val="575"/>
              </a:spcBef>
              <a:spcAft>
                <a:spcPts val="0"/>
              </a:spcAft>
              <a:buClr>
                <a:srgbClr val="D34817"/>
              </a:buClr>
              <a:buSzPct val="85000"/>
              <a:buFont typeface="Wingdings 2" pitchFamily="18"/>
              <a:buChar char=""/>
              <a:tabLst/>
              <a:defRPr lang="en-US" sz="2600" b="0" i="0" u="none" strike="noStrike" kern="1200" cap="none" spc="0" baseline="0">
                <a:solidFill>
                  <a:srgbClr val="000000"/>
                </a:solidFill>
                <a:uFillTx/>
                <a:latin typeface="Perpetua"/>
              </a:defRPr>
            </a:lvl1pPr>
            <a:lvl2pPr marL="547689" marR="0" lvl="1" indent="-228600" algn="l" defTabSz="914400" rtl="0" fontAlgn="auto" hangingPunct="0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rgbClr val="9B2D1F"/>
              </a:buClr>
              <a:buSzPct val="85000"/>
              <a:buFont typeface="Wingdings 2" pitchFamily="18"/>
              <a:buChar char=""/>
              <a:tabLst/>
              <a:defRPr lang="en-US" sz="2400" b="0" i="0" u="none" strike="noStrike" kern="1200" cap="none" spc="0" baseline="0">
                <a:solidFill>
                  <a:srgbClr val="000000"/>
                </a:solidFill>
                <a:uFillTx/>
                <a:latin typeface="Perpetua"/>
              </a:defRPr>
            </a:lvl2pPr>
            <a:lvl3pPr marL="822329" marR="0" lvl="2" indent="-228600" algn="l" defTabSz="914400" rtl="0" fontAlgn="auto" hangingPunct="0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rgbClr val="E6B1AB"/>
              </a:buClr>
              <a:buSzPct val="85000"/>
              <a:buFont typeface="Wingdings 2" pitchFamily="18"/>
              <a:buChar char=""/>
              <a:tabLst/>
              <a:defRPr lang="en-US" sz="2000" b="0" i="0" u="none" strike="noStrike" kern="1200" cap="none" spc="0" baseline="0">
                <a:solidFill>
                  <a:srgbClr val="000000"/>
                </a:solidFill>
                <a:uFillTx/>
                <a:latin typeface="Perpetua"/>
              </a:defRPr>
            </a:lvl3pPr>
            <a:lvl4pPr marL="1096959" marR="0" lvl="3" indent="-228600" algn="l" defTabSz="914400" rtl="0" fontAlgn="auto" hangingPunct="0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rgbClr val="A28E6A"/>
              </a:buClr>
              <a:buSzPct val="80000"/>
              <a:buFont typeface="Wingdings 2" pitchFamily="18"/>
              <a:buChar char=""/>
              <a:tabLst/>
              <a:defRPr lang="en-US" sz="2000" b="0" i="0" u="none" strike="noStrike" kern="1200" cap="none" spc="0" baseline="0">
                <a:solidFill>
                  <a:srgbClr val="000000"/>
                </a:solidFill>
                <a:uFillTx/>
                <a:latin typeface="Perpetua"/>
              </a:defRPr>
            </a:lvl4pPr>
            <a:lvl5pPr marL="1371600" marR="0" lvl="4" indent="-228600" algn="l" defTabSz="914400" rtl="0" fontAlgn="auto" hangingPunct="0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rgbClr val="A28E6A"/>
              </a:buClr>
              <a:buSzPct val="100000"/>
              <a:buChar char="o"/>
              <a:tabLst/>
              <a:defRPr lang="en-US" sz="2000" b="0" i="0" u="none" strike="noStrike" kern="1200" cap="none" spc="0" baseline="0">
                <a:solidFill>
                  <a:srgbClr val="000000"/>
                </a:solidFill>
                <a:uFillTx/>
                <a:latin typeface="Perpetua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2415" indent="-272415" hangingPunct="1">
              <a:lnSpc>
                <a:spcPct val="90000"/>
              </a:lnSpc>
              <a:buFont typeface="Wingdings,Sans-Serif" pitchFamily="18"/>
              <a:buChar char="v"/>
            </a:pPr>
            <a:r>
              <a:rPr lang="en-US" sz="3200" dirty="0">
                <a:latin typeface="Agency FB"/>
              </a:rPr>
              <a:t>Transportation changes should go through the front office no later than 2:00 P.M.</a:t>
            </a:r>
            <a:endParaRPr lang="en-US" sz="3200" dirty="0"/>
          </a:p>
          <a:p>
            <a:pPr marL="272415" indent="-272415">
              <a:lnSpc>
                <a:spcPct val="90000"/>
              </a:lnSpc>
              <a:buFont typeface="Wingdings,Sans-Serif" pitchFamily="18"/>
              <a:buChar char="v"/>
            </a:pPr>
            <a:r>
              <a:rPr lang="en-US" sz="3200" dirty="0">
                <a:latin typeface="Agency FB"/>
              </a:rPr>
              <a:t>Please allow 24 to 48 hrs. for replies depending on the question and situation.</a:t>
            </a:r>
            <a:endParaRPr lang="en-US" dirty="0"/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8C13C362-46C2-4B49-A931-03BB29CE6420}"/>
              </a:ext>
            </a:extLst>
          </p:cNvPr>
          <p:cNvCxnSpPr/>
          <p:nvPr/>
        </p:nvCxnSpPr>
        <p:spPr>
          <a:xfrm flipH="1">
            <a:off x="3544347" y="3377983"/>
            <a:ext cx="1048449" cy="53140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advTm="10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9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6" grpId="0"/>
      <p:bldP spid="2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 descr="Large confetti">
            <a:extLst>
              <a:ext uri="{FF2B5EF4-FFF2-40B4-BE49-F238E27FC236}">
                <a16:creationId xmlns:a16="http://schemas.microsoft.com/office/drawing/2014/main" id="{4CCABE34-C0A0-4C74-B7E4-86A4682A5F12}"/>
              </a:ext>
            </a:extLst>
          </p:cNvPr>
          <p:cNvSpPr/>
          <p:nvPr/>
        </p:nvSpPr>
        <p:spPr>
          <a:xfrm>
            <a:off x="1557618" y="3704975"/>
            <a:ext cx="6022836" cy="848898"/>
          </a:xfrm>
          <a:prstGeom prst="rect">
            <a:avLst/>
          </a:prstGeom>
        </p:spPr>
        <p:txBody>
          <a:bodyPr vert="horz" lIns="91440" tIns="45720" rIns="91440" bIns="45720" rtlCol="0" anchor="ctr" anchorCtr="1" compatLnSpc="1">
            <a:noAutofit/>
          </a:bodyPr>
          <a:lstStyle/>
          <a:p>
            <a:pPr marL="0" marR="0" lvl="0" indent="0" algn="ctr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6000" b="0" i="0" u="none" strike="noStrike" cap="none" spc="0" baseline="0" dirty="0">
                <a:uFillTx/>
                <a:latin typeface="+mj-lt"/>
                <a:ea typeface="+mj-ea"/>
                <a:cs typeface="+mj-cs"/>
              </a:rPr>
              <a:t>Conferences</a:t>
            </a:r>
            <a:endParaRPr lang="en-US">
              <a:ea typeface="+mj-ea"/>
              <a:cs typeface="+mj-cs"/>
            </a:endParaRPr>
          </a:p>
        </p:txBody>
      </p:sp>
      <p:pic>
        <p:nvPicPr>
          <p:cNvPr id="9" name="Picture 9" descr="Timeline&#10;&#10;Description automatically generated">
            <a:extLst>
              <a:ext uri="{FF2B5EF4-FFF2-40B4-BE49-F238E27FC236}">
                <a16:creationId xmlns:a16="http://schemas.microsoft.com/office/drawing/2014/main" id="{5ED3D1F3-1459-4E67-ACBC-18562671F4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51" b="24791"/>
          <a:stretch/>
        </p:blipFill>
        <p:spPr>
          <a:xfrm>
            <a:off x="20" y="10"/>
            <a:ext cx="9143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C516C352-E86E-4DEC-BFDE-EFFA504E920A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55708" y="4404837"/>
            <a:ext cx="7795075" cy="1814635"/>
          </a:xfrm>
          <a:prstGeom prst="rect">
            <a:avLst/>
          </a:prstGeom>
        </p:spPr>
        <p:txBody>
          <a:bodyPr vert="horz" lIns="91440" tIns="45720" rIns="91440" bIns="45720" rtlCol="0" anchor="ctr" anchorCtr="0" compatLnSpc="1">
            <a:noAutofit/>
          </a:bodyPr>
          <a:lstStyle/>
          <a:p>
            <a:pPr marL="43815" indent="0" algn="ctr" hangingPunct="1">
              <a:lnSpc>
                <a:spcPct val="90000"/>
              </a:lnSpc>
              <a:buNone/>
            </a:pPr>
            <a:r>
              <a:rPr lang="en-US" sz="3600" dirty="0">
                <a:solidFill>
                  <a:schemeClr val="tx1"/>
                </a:solidFill>
                <a:latin typeface="Agency FB"/>
                <a:ea typeface="+mn-ea"/>
                <a:cs typeface="+mn-cs"/>
              </a:rPr>
              <a:t>We will use Signup Genius to set our times and Zoom for the virtual conferences. Conference information will be emailed following this Open House presentation.</a:t>
            </a:r>
            <a:r>
              <a:rPr lang="en-US" sz="3200" dirty="0">
                <a:solidFill>
                  <a:schemeClr val="tx1"/>
                </a:solidFill>
                <a:ea typeface="+mn-ea"/>
                <a:cs typeface="+mn-cs"/>
              </a:rPr>
              <a:t> </a:t>
            </a:r>
            <a:endParaRPr lang="en-US" dirty="0">
              <a:solidFill>
                <a:schemeClr val="tx1"/>
              </a:solidFill>
              <a:ea typeface="+mn-ea"/>
              <a:cs typeface="+mn-cs"/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4ADF714-8CB9-4313-901D-5D7448D5277A}"/>
              </a:ext>
            </a:extLst>
          </p:cNvPr>
          <p:cNvSpPr/>
          <p:nvPr/>
        </p:nvSpPr>
        <p:spPr>
          <a:xfrm>
            <a:off x="5862639" y="4746622"/>
            <a:ext cx="184151" cy="761996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4400" b="0" i="0" u="none" strike="noStrike" kern="1200" cap="none" spc="0" baseline="0">
              <a:solidFill>
                <a:srgbClr val="000000"/>
              </a:solidFill>
              <a:uFillTx/>
              <a:latin typeface="Catchup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3710552049"/>
      </p:ext>
    </p:extLst>
  </p:cSld>
  <p:clrMapOvr>
    <a:masterClrMapping/>
  </p:clrMapOvr>
  <p:transition advTm="10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 build="allAtOnce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5" descr="A picture containing tree, person, outdoor, standing&#10;&#10;Description automatically generated">
            <a:extLst>
              <a:ext uri="{FF2B5EF4-FFF2-40B4-BE49-F238E27FC236}">
                <a16:creationId xmlns:a16="http://schemas.microsoft.com/office/drawing/2014/main" id="{36299289-95D1-476D-84C4-9E41120F5D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822" t="6969" r="8658" b="10373"/>
          <a:stretch/>
        </p:blipFill>
        <p:spPr>
          <a:xfrm>
            <a:off x="4238196" y="11"/>
            <a:ext cx="4901104" cy="6702935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4C112355-1FE6-4435-B268-7A3CCBBC902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40688" y="313400"/>
            <a:ext cx="3707320" cy="1956841"/>
          </a:xfrm>
          <a:prstGeom prst="rect">
            <a:avLst/>
          </a:prstGeom>
        </p:spPr>
        <p:txBody>
          <a:bodyPr vert="horz" lIns="91440" tIns="45720" rIns="91440" bIns="91440" anchor="b" anchorCtr="0" compatLnSpc="1">
            <a:normAutofit/>
          </a:bodyPr>
          <a:lstStyle/>
          <a:p>
            <a:pPr lvl="0" hangingPunct="1"/>
            <a:r>
              <a:rPr lang="en-US" sz="5400" dirty="0">
                <a:latin typeface="Impact"/>
              </a:rPr>
              <a:t>Thank You!!</a:t>
            </a:r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0060" y="2586994"/>
            <a:ext cx="260604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custGeom>
                    <a:avLst/>
                    <a:gdLst>
                      <a:gd name="connsiteX0" fmla="*/ 0 w 2606040"/>
                      <a:gd name="connsiteY0" fmla="*/ 0 h 18288"/>
                      <a:gd name="connsiteX1" fmla="*/ 625450 w 2606040"/>
                      <a:gd name="connsiteY1" fmla="*/ 0 h 18288"/>
                      <a:gd name="connsiteX2" fmla="*/ 1224839 w 2606040"/>
                      <a:gd name="connsiteY2" fmla="*/ 0 h 18288"/>
                      <a:gd name="connsiteX3" fmla="*/ 1824228 w 2606040"/>
                      <a:gd name="connsiteY3" fmla="*/ 0 h 18288"/>
                      <a:gd name="connsiteX4" fmla="*/ 2606040 w 2606040"/>
                      <a:gd name="connsiteY4" fmla="*/ 0 h 18288"/>
                      <a:gd name="connsiteX5" fmla="*/ 2606040 w 2606040"/>
                      <a:gd name="connsiteY5" fmla="*/ 18288 h 18288"/>
                      <a:gd name="connsiteX6" fmla="*/ 1902409 w 2606040"/>
                      <a:gd name="connsiteY6" fmla="*/ 18288 h 18288"/>
                      <a:gd name="connsiteX7" fmla="*/ 1276960 w 2606040"/>
                      <a:gd name="connsiteY7" fmla="*/ 18288 h 18288"/>
                      <a:gd name="connsiteX8" fmla="*/ 677570 w 2606040"/>
                      <a:gd name="connsiteY8" fmla="*/ 18288 h 18288"/>
                      <a:gd name="connsiteX9" fmla="*/ 0 w 2606040"/>
                      <a:gd name="connsiteY9" fmla="*/ 18288 h 18288"/>
                      <a:gd name="connsiteX10" fmla="*/ 0 w 2606040"/>
                      <a:gd name="connsiteY10" fmla="*/ 0 h 18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606040" h="18288" fill="none" extrusionOk="0">
                        <a:moveTo>
                          <a:pt x="0" y="0"/>
                        </a:moveTo>
                        <a:cubicBezTo>
                          <a:pt x="266776" y="-600"/>
                          <a:pt x="322756" y="3201"/>
                          <a:pt x="625450" y="0"/>
                        </a:cubicBezTo>
                        <a:cubicBezTo>
                          <a:pt x="928144" y="-3201"/>
                          <a:pt x="968141" y="9269"/>
                          <a:pt x="1224839" y="0"/>
                        </a:cubicBezTo>
                        <a:cubicBezTo>
                          <a:pt x="1481537" y="-9269"/>
                          <a:pt x="1569059" y="21947"/>
                          <a:pt x="1824228" y="0"/>
                        </a:cubicBezTo>
                        <a:cubicBezTo>
                          <a:pt x="2079397" y="-21947"/>
                          <a:pt x="2326053" y="-10194"/>
                          <a:pt x="2606040" y="0"/>
                        </a:cubicBezTo>
                        <a:cubicBezTo>
                          <a:pt x="2605462" y="4771"/>
                          <a:pt x="2606793" y="12323"/>
                          <a:pt x="2606040" y="18288"/>
                        </a:cubicBezTo>
                        <a:cubicBezTo>
                          <a:pt x="2256758" y="31410"/>
                          <a:pt x="2173673" y="-12878"/>
                          <a:pt x="1902409" y="18288"/>
                        </a:cubicBezTo>
                        <a:cubicBezTo>
                          <a:pt x="1631145" y="49454"/>
                          <a:pt x="1461378" y="5466"/>
                          <a:pt x="1276960" y="18288"/>
                        </a:cubicBezTo>
                        <a:cubicBezTo>
                          <a:pt x="1092542" y="31110"/>
                          <a:pt x="890442" y="13213"/>
                          <a:pt x="677570" y="18288"/>
                        </a:cubicBezTo>
                        <a:cubicBezTo>
                          <a:pt x="464698" y="23364"/>
                          <a:pt x="187648" y="35837"/>
                          <a:pt x="0" y="18288"/>
                        </a:cubicBezTo>
                        <a:cubicBezTo>
                          <a:pt x="841" y="12879"/>
                          <a:pt x="-726" y="3977"/>
                          <a:pt x="0" y="0"/>
                        </a:cubicBezTo>
                        <a:close/>
                      </a:path>
                      <a:path w="2606040" h="18288" stroke="0" extrusionOk="0">
                        <a:moveTo>
                          <a:pt x="0" y="0"/>
                        </a:moveTo>
                        <a:cubicBezTo>
                          <a:pt x="197231" y="3803"/>
                          <a:pt x="358914" y="-9291"/>
                          <a:pt x="599389" y="0"/>
                        </a:cubicBezTo>
                        <a:cubicBezTo>
                          <a:pt x="839864" y="9291"/>
                          <a:pt x="979371" y="8509"/>
                          <a:pt x="1303020" y="0"/>
                        </a:cubicBezTo>
                        <a:cubicBezTo>
                          <a:pt x="1626669" y="-8509"/>
                          <a:pt x="1726300" y="7440"/>
                          <a:pt x="1876349" y="0"/>
                        </a:cubicBezTo>
                        <a:cubicBezTo>
                          <a:pt x="2026398" y="-7440"/>
                          <a:pt x="2430712" y="17957"/>
                          <a:pt x="2606040" y="0"/>
                        </a:cubicBezTo>
                        <a:cubicBezTo>
                          <a:pt x="2605426" y="8857"/>
                          <a:pt x="2606544" y="13619"/>
                          <a:pt x="2606040" y="18288"/>
                        </a:cubicBezTo>
                        <a:cubicBezTo>
                          <a:pt x="2393024" y="2241"/>
                          <a:pt x="2191161" y="39259"/>
                          <a:pt x="1980590" y="18288"/>
                        </a:cubicBezTo>
                        <a:cubicBezTo>
                          <a:pt x="1770019" y="-2683"/>
                          <a:pt x="1476440" y="36114"/>
                          <a:pt x="1276960" y="18288"/>
                        </a:cubicBezTo>
                        <a:cubicBezTo>
                          <a:pt x="1077480" y="463"/>
                          <a:pt x="880988" y="42125"/>
                          <a:pt x="651510" y="18288"/>
                        </a:cubicBezTo>
                        <a:cubicBezTo>
                          <a:pt x="422032" y="-5549"/>
                          <a:pt x="130744" y="-1947"/>
                          <a:pt x="0" y="18288"/>
                        </a:cubicBezTo>
                        <a:cubicBezTo>
                          <a:pt x="-487" y="10816"/>
                          <a:pt x="-839" y="6058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7EB6EDF8-790F-49A1-AC90-AC55B08F3029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80060" y="2872899"/>
            <a:ext cx="3757183" cy="3320668"/>
          </a:xfrm>
          <a:prstGeom prst="rect">
            <a:avLst/>
          </a:prstGeom>
        </p:spPr>
        <p:txBody>
          <a:bodyPr vert="horz" lIns="91440" tIns="45720" rIns="91440" bIns="45720" anchor="t" anchorCtr="1" compatLnSpc="1">
            <a:normAutofit/>
          </a:bodyPr>
          <a:lstStyle/>
          <a:p>
            <a:pPr marL="272415" lvl="0" indent="-272415" hangingPunct="1">
              <a:buNone/>
            </a:pPr>
            <a:endParaRPr lang="en-US" sz="1900">
              <a:latin typeface="Jester"/>
            </a:endParaRPr>
          </a:p>
          <a:p>
            <a:pPr marL="272415" indent="-272415" hangingPunct="1">
              <a:buNone/>
            </a:pPr>
            <a:r>
              <a:rPr lang="en-US" sz="2800" dirty="0">
                <a:latin typeface="Jester"/>
              </a:rPr>
              <a:t>We look forward to a spectacular, roller coaster of a year with you and your child!</a:t>
            </a:r>
          </a:p>
        </p:txBody>
      </p:sp>
    </p:spTree>
  </p:cSld>
  <p:clrMapOvr>
    <a:masterClrMapping/>
  </p:clrMapOvr>
  <p:transition>
    <p:random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 descr="Large confetti">
            <a:extLst>
              <a:ext uri="{FF2B5EF4-FFF2-40B4-BE49-F238E27FC236}">
                <a16:creationId xmlns:a16="http://schemas.microsoft.com/office/drawing/2014/main" id="{3449A0C6-5D4D-4692-A31F-F75A6A34BB0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03961" y="170256"/>
            <a:ext cx="7772400" cy="70459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91440" anchor="b" anchorCtr="0" compatLnSpc="1">
            <a:noAutofit/>
          </a:bodyPr>
          <a:lstStyle/>
          <a:p>
            <a:pPr lvl="0" hangingPunct="1"/>
            <a:r>
              <a:rPr lang="en-US" dirty="0"/>
              <a:t>Mrs. Jimenez' Background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5717AEB2-1EB2-4078-835E-59504B3C24AE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61661" y="720110"/>
            <a:ext cx="6279866" cy="328475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272415" indent="-272415" hangingPunct="1"/>
            <a:r>
              <a:rPr lang="en-US" sz="2400" dirty="0">
                <a:cs typeface="Aldhabi"/>
              </a:rPr>
              <a:t>I have dual Bachelor degrees in Elementary Education and Exceptional Student Education from the Flagler College.</a:t>
            </a:r>
            <a:endParaRPr lang="en-US"/>
          </a:p>
          <a:p>
            <a:pPr marL="272415" indent="-272415"/>
            <a:r>
              <a:rPr lang="en-US" sz="2400" dirty="0">
                <a:cs typeface="Aldhabi"/>
              </a:rPr>
              <a:t>I am endorsements in Reading and ESOL.  </a:t>
            </a:r>
          </a:p>
          <a:p>
            <a:pPr marL="272415" indent="-272415"/>
            <a:r>
              <a:rPr lang="en-US" sz="2400" dirty="0">
                <a:cs typeface="Aldhabi"/>
              </a:rPr>
              <a:t>I have been teaching for seven (7) years in the public school system.</a:t>
            </a:r>
          </a:p>
          <a:p>
            <a:pPr marL="272415" indent="-272415"/>
            <a:r>
              <a:rPr lang="en-US" sz="2400" dirty="0">
                <a:cs typeface="Aldhabi"/>
              </a:rPr>
              <a:t>This is my second (2nd) year at Killearn Lakes as a Fifth-Grade teacher. </a:t>
            </a:r>
          </a:p>
        </p:txBody>
      </p:sp>
      <p:pic>
        <p:nvPicPr>
          <p:cNvPr id="4" name="Picture 4" descr="A picture containing person, blue&#10;&#10;Description automatically generated">
            <a:extLst>
              <a:ext uri="{FF2B5EF4-FFF2-40B4-BE49-F238E27FC236}">
                <a16:creationId xmlns:a16="http://schemas.microsoft.com/office/drawing/2014/main" id="{A616F9C2-00B7-4350-8538-D530D279B2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1290" y="721630"/>
            <a:ext cx="2324300" cy="3140708"/>
          </a:xfrm>
          <a:prstGeom prst="rect">
            <a:avLst/>
          </a:prstGeom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0E3F7339-2DA2-4D62-94FE-33D5F42216BC}"/>
              </a:ext>
            </a:extLst>
          </p:cNvPr>
          <p:cNvSpPr txBox="1">
            <a:spLocks/>
          </p:cNvSpPr>
          <p:nvPr/>
        </p:nvSpPr>
        <p:spPr>
          <a:xfrm>
            <a:off x="158469" y="3571762"/>
            <a:ext cx="9056578" cy="257719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273048" marR="0" lvl="0" indent="-273048" algn="l" defTabSz="914400" rtl="0" fontAlgn="auto" hangingPunct="0">
              <a:lnSpc>
                <a:spcPct val="100000"/>
              </a:lnSpc>
              <a:spcBef>
                <a:spcPts val="575"/>
              </a:spcBef>
              <a:spcAft>
                <a:spcPts val="0"/>
              </a:spcAft>
              <a:buClr>
                <a:srgbClr val="D34817"/>
              </a:buClr>
              <a:buSzPct val="85000"/>
              <a:buFont typeface="Wingdings 2" pitchFamily="18"/>
              <a:buChar char=""/>
              <a:tabLst/>
              <a:defRPr lang="en-US" sz="2600" b="0" i="0" u="none" strike="noStrike" kern="1200" cap="none" spc="0" baseline="0">
                <a:solidFill>
                  <a:srgbClr val="000000"/>
                </a:solidFill>
                <a:uFillTx/>
                <a:latin typeface="Perpetua"/>
              </a:defRPr>
            </a:lvl1pPr>
            <a:lvl2pPr marL="547689" marR="0" lvl="1" indent="-228600" algn="l" defTabSz="914400" rtl="0" fontAlgn="auto" hangingPunct="0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rgbClr val="9B2D1F"/>
              </a:buClr>
              <a:buSzPct val="85000"/>
              <a:buFont typeface="Wingdings 2" pitchFamily="18"/>
              <a:buChar char=""/>
              <a:tabLst/>
              <a:defRPr lang="en-US" sz="2400" b="0" i="0" u="none" strike="noStrike" kern="1200" cap="none" spc="0" baseline="0">
                <a:solidFill>
                  <a:srgbClr val="000000"/>
                </a:solidFill>
                <a:uFillTx/>
                <a:latin typeface="Perpetua"/>
              </a:defRPr>
            </a:lvl2pPr>
            <a:lvl3pPr marL="822329" marR="0" lvl="2" indent="-228600" algn="l" defTabSz="914400" rtl="0" fontAlgn="auto" hangingPunct="0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rgbClr val="E6B1AB"/>
              </a:buClr>
              <a:buSzPct val="85000"/>
              <a:buFont typeface="Wingdings 2" pitchFamily="18"/>
              <a:buChar char=""/>
              <a:tabLst/>
              <a:defRPr lang="en-US" sz="2000" b="0" i="0" u="none" strike="noStrike" kern="1200" cap="none" spc="0" baseline="0">
                <a:solidFill>
                  <a:srgbClr val="000000"/>
                </a:solidFill>
                <a:uFillTx/>
                <a:latin typeface="Perpetua"/>
              </a:defRPr>
            </a:lvl3pPr>
            <a:lvl4pPr marL="1096959" marR="0" lvl="3" indent="-228600" algn="l" defTabSz="914400" rtl="0" fontAlgn="auto" hangingPunct="0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rgbClr val="A28E6A"/>
              </a:buClr>
              <a:buSzPct val="80000"/>
              <a:buFont typeface="Wingdings 2" pitchFamily="18"/>
              <a:buChar char=""/>
              <a:tabLst/>
              <a:defRPr lang="en-US" sz="2000" b="0" i="0" u="none" strike="noStrike" kern="1200" cap="none" spc="0" baseline="0">
                <a:solidFill>
                  <a:srgbClr val="000000"/>
                </a:solidFill>
                <a:uFillTx/>
                <a:latin typeface="Perpetua"/>
              </a:defRPr>
            </a:lvl4pPr>
            <a:lvl5pPr marL="1371600" marR="0" lvl="4" indent="-228600" algn="l" defTabSz="914400" rtl="0" fontAlgn="auto" hangingPunct="0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rgbClr val="A28E6A"/>
              </a:buClr>
              <a:buSzPct val="100000"/>
              <a:buChar char="o"/>
              <a:tabLst/>
              <a:defRPr lang="en-US" sz="2000" b="0" i="0" u="none" strike="noStrike" kern="1200" cap="none" spc="0" baseline="0">
                <a:solidFill>
                  <a:srgbClr val="000000"/>
                </a:solidFill>
                <a:uFillTx/>
                <a:latin typeface="Perpetua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hangingPunct="1">
              <a:buNone/>
            </a:pPr>
            <a:endParaRPr lang="en-US" sz="2400" dirty="0">
              <a:cs typeface="Aldhabi"/>
            </a:endParaRPr>
          </a:p>
          <a:p>
            <a:pPr marL="272415" indent="-272415">
              <a:buFont typeface="Arial" pitchFamily="18"/>
              <a:buChar char="•"/>
            </a:pPr>
            <a:r>
              <a:rPr lang="en-US" sz="2400" dirty="0">
                <a:cs typeface="Aldhabi"/>
              </a:rPr>
              <a:t>I am a local from Tallahassee, graduating from Lincoln High School.</a:t>
            </a:r>
          </a:p>
          <a:p>
            <a:pPr marL="272415" indent="-272415">
              <a:buFont typeface="Arial" pitchFamily="18"/>
              <a:buChar char="•"/>
            </a:pPr>
            <a:r>
              <a:rPr lang="en-US" sz="2400" dirty="0">
                <a:cs typeface="Aldhabi"/>
              </a:rPr>
              <a:t>I love to play board games &amp; volleyball, do puzzles, read,&amp; snuggle my dogs.</a:t>
            </a:r>
          </a:p>
          <a:p>
            <a:pPr marL="272415" indent="-272415">
              <a:buFont typeface="Arial" pitchFamily="18"/>
              <a:buChar char="•"/>
            </a:pPr>
            <a:r>
              <a:rPr lang="en-US" sz="2400" dirty="0">
                <a:cs typeface="Aldhabi"/>
              </a:rPr>
              <a:t>I am currently taking a pottery class &amp; DIY remodeling my master bathroom.</a:t>
            </a:r>
          </a:p>
          <a:p>
            <a:pPr marL="272415" indent="-272415">
              <a:buFont typeface="Arial" pitchFamily="18"/>
              <a:buChar char="•"/>
            </a:pPr>
            <a:r>
              <a:rPr lang="en-US" sz="2400" dirty="0">
                <a:cs typeface="Aldhabi"/>
              </a:rPr>
              <a:t>I teach because I enjoy learning and hope to instill a passion for learning in others.</a:t>
            </a:r>
          </a:p>
          <a:p>
            <a:pPr marL="272415" indent="-272415">
              <a:spcBef>
                <a:spcPts val="0"/>
              </a:spcBef>
            </a:pPr>
            <a:endParaRPr lang="en-US" sz="2400" dirty="0">
              <a:cs typeface="Aldhabi"/>
            </a:endParaRPr>
          </a:p>
          <a:p>
            <a:pPr marL="272415" indent="-272415"/>
            <a:endParaRPr lang="en-US" sz="2400"/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Effect">
                      <p:stCondLst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72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72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72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72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72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72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72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72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8">
            <a:extLst>
              <a:ext uri="{FF2B5EF4-FFF2-40B4-BE49-F238E27FC236}">
                <a16:creationId xmlns:a16="http://schemas.microsoft.com/office/drawing/2014/main" id="{8D097067-4358-4006-83BC-4CE8CCA19D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206" y="173413"/>
            <a:ext cx="3225767" cy="324874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C0DEEBF-DB94-4E7E-A9D3-84FA863C3B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531267" y="3509963"/>
            <a:ext cx="5319162" cy="2967839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A3C01727-5352-4763-B17D-D9E4934BAD70}"/>
              </a:ext>
            </a:extLst>
          </p:cNvPr>
          <p:cNvSpPr/>
          <p:nvPr/>
        </p:nvSpPr>
        <p:spPr>
          <a:xfrm>
            <a:off x="3718491" y="4626818"/>
            <a:ext cx="4848966" cy="1516014"/>
          </a:xfrm>
          <a:prstGeom prst="rect">
            <a:avLst/>
          </a:prstGeom>
        </p:spPr>
        <p:txBody>
          <a:bodyPr vert="horz" lIns="91440" tIns="45720" rIns="91440" bIns="45720" rtlCol="0" anchor="b" anchorCtr="0" compatLnSpc="1">
            <a:normAutofit/>
          </a:bodyPr>
          <a:lstStyle/>
          <a:p>
            <a:pPr marL="0" marR="0" lvl="0" indent="0" algn="r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4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Jimenez</a:t>
            </a:r>
            <a:r>
              <a:rPr lang="en-US" sz="4200" b="0" i="0" u="none" strike="noStrike" kern="1200" cap="none" spc="0" baseline="0" dirty="0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</a:rPr>
              <a:t> Family</a:t>
            </a:r>
            <a:endParaRPr lang="en-US" dirty="0">
              <a:ea typeface="+mj-ea"/>
              <a:cs typeface="+mj-cs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7A9CA3A-7216-41E0-B3CD-058077FD39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853715" y="5443086"/>
            <a:ext cx="48006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6">
            <a:extLst>
              <a:ext uri="{FF2B5EF4-FFF2-40B4-BE49-F238E27FC236}">
                <a16:creationId xmlns:a16="http://schemas.microsoft.com/office/drawing/2014/main" id="{5F6DDCD8-235B-400B-AF77-BBA136EFB70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0000" t="23359" r="10882" b="23359"/>
          <a:stretch/>
        </p:blipFill>
        <p:spPr>
          <a:xfrm>
            <a:off x="-348234" y="3171875"/>
            <a:ext cx="4161757" cy="3415570"/>
          </a:xfrm>
          <a:prstGeom prst="rect">
            <a:avLst/>
          </a:prstGeom>
        </p:spPr>
      </p:pic>
      <p:pic>
        <p:nvPicPr>
          <p:cNvPr id="2" name="Picture 3">
            <a:extLst>
              <a:ext uri="{FF2B5EF4-FFF2-40B4-BE49-F238E27FC236}">
                <a16:creationId xmlns:a16="http://schemas.microsoft.com/office/drawing/2014/main" id="{00A051FF-7D3D-4396-AC49-70005739714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677" t="25503" r="-299" b="4698"/>
          <a:stretch/>
        </p:blipFill>
        <p:spPr>
          <a:xfrm>
            <a:off x="5383332" y="169150"/>
            <a:ext cx="3542810" cy="3737404"/>
          </a:xfrm>
          <a:prstGeom prst="rect">
            <a:avLst/>
          </a:prstGeom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808A4D8E-2C70-4978-9D96-DC3C9FC1BC2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73" t="-654" r="-1310" b="25163"/>
          <a:stretch/>
        </p:blipFill>
        <p:spPr>
          <a:xfrm>
            <a:off x="4031946" y="5441815"/>
            <a:ext cx="1034174" cy="1005663"/>
          </a:xfrm>
          <a:prstGeom prst="rect">
            <a:avLst/>
          </a:prstGeom>
        </p:spPr>
      </p:pic>
      <p:pic>
        <p:nvPicPr>
          <p:cNvPr id="10" name="Picture 11">
            <a:extLst>
              <a:ext uri="{FF2B5EF4-FFF2-40B4-BE49-F238E27FC236}">
                <a16:creationId xmlns:a16="http://schemas.microsoft.com/office/drawing/2014/main" id="{87936ECF-A107-4F88-9143-730019348DF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-621" t="2804" r="31677" b="4673"/>
          <a:stretch/>
        </p:blipFill>
        <p:spPr>
          <a:xfrm>
            <a:off x="5263809" y="3990631"/>
            <a:ext cx="1422065" cy="1309433"/>
          </a:xfrm>
          <a:prstGeom prst="rect">
            <a:avLst/>
          </a:prstGeom>
        </p:spPr>
      </p:pic>
      <p:pic>
        <p:nvPicPr>
          <p:cNvPr id="14" name="Picture 14">
            <a:extLst>
              <a:ext uri="{FF2B5EF4-FFF2-40B4-BE49-F238E27FC236}">
                <a16:creationId xmlns:a16="http://schemas.microsoft.com/office/drawing/2014/main" id="{BA7B4CB8-C4C6-4115-B432-0803DF43694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6013" r="437" b="22876"/>
          <a:stretch/>
        </p:blipFill>
        <p:spPr>
          <a:xfrm>
            <a:off x="6994442" y="4032230"/>
            <a:ext cx="1510437" cy="1263342"/>
          </a:xfrm>
          <a:prstGeom prst="rect">
            <a:avLst/>
          </a:prstGeom>
        </p:spPr>
      </p:pic>
      <p:pic>
        <p:nvPicPr>
          <p:cNvPr id="17" name="Picture 17">
            <a:extLst>
              <a:ext uri="{FF2B5EF4-FFF2-40B4-BE49-F238E27FC236}">
                <a16:creationId xmlns:a16="http://schemas.microsoft.com/office/drawing/2014/main" id="{F6E1810D-20B0-4524-B631-364A85607D4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3389" t="29888" r="19235" b="8839"/>
          <a:stretch/>
        </p:blipFill>
        <p:spPr>
          <a:xfrm>
            <a:off x="4027496" y="3991579"/>
            <a:ext cx="929258" cy="1302549"/>
          </a:xfrm>
          <a:prstGeom prst="rect">
            <a:avLst/>
          </a:prstGeom>
        </p:spPr>
      </p:pic>
      <p:pic>
        <p:nvPicPr>
          <p:cNvPr id="5" name="Picture 5" descr="A person holding a dog&#10;&#10;Description automatically generated">
            <a:extLst>
              <a:ext uri="{FF2B5EF4-FFF2-40B4-BE49-F238E27FC236}">
                <a16:creationId xmlns:a16="http://schemas.microsoft.com/office/drawing/2014/main" id="{66501904-19BF-495E-B799-76DE9CC824A5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3305" t="-641" r="2119" b="641"/>
          <a:stretch/>
        </p:blipFill>
        <p:spPr>
          <a:xfrm>
            <a:off x="3277466" y="133247"/>
            <a:ext cx="2108114" cy="3738050"/>
          </a:xfrm>
          <a:prstGeom prst="rect">
            <a:avLst/>
          </a:prstGeom>
        </p:spPr>
      </p:pic>
    </p:spTree>
  </p:cSld>
  <p:clrMapOvr>
    <a:masterClrMapping/>
  </p:clrMapOvr>
  <p:transition>
    <p:random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 descr="Large confetti">
            <a:extLst>
              <a:ext uri="{FF2B5EF4-FFF2-40B4-BE49-F238E27FC236}">
                <a16:creationId xmlns:a16="http://schemas.microsoft.com/office/drawing/2014/main" id="{AE5E3ADD-543B-49B2-87B4-72ECFFCE3A0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36702" y="-287551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91440" anchor="b" anchorCtr="0" compatLnSpc="1">
            <a:noAutofit/>
          </a:bodyPr>
          <a:lstStyle/>
          <a:p>
            <a:pPr lvl="0" hangingPunct="1"/>
            <a:r>
              <a:rPr lang="en-US"/>
              <a:t>Ms. Jackson’s Background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31089D6C-F80C-4FBF-B70F-D4E3DDB0C6C4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79502" y="812325"/>
            <a:ext cx="8229600" cy="449580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272415" lvl="0" indent="-272415" hangingPunct="1"/>
            <a:r>
              <a:rPr lang="en-US" sz="2800" dirty="0"/>
              <a:t>Dual Bachelors in Elementary Education and Exceptional Student Education from the University of West Florida.</a:t>
            </a:r>
            <a:endParaRPr lang="en-US" dirty="0"/>
          </a:p>
          <a:p>
            <a:pPr marL="272415" lvl="0" indent="-272415" hangingPunct="1"/>
            <a:r>
              <a:rPr lang="en-US" sz="2800" dirty="0"/>
              <a:t>Endorsements in Reading and ESOL.  </a:t>
            </a:r>
          </a:p>
          <a:p>
            <a:pPr marL="272415" indent="-272415" hangingPunct="1"/>
            <a:r>
              <a:rPr lang="en-US" sz="2800" dirty="0"/>
              <a:t>This is my 4th year teaching and a happy third year as a Fifth-Grade teacher at Killearn Lakes. </a:t>
            </a:r>
          </a:p>
          <a:p>
            <a:pPr marL="272415" lvl="0" indent="-272415" hangingPunct="1"/>
            <a:r>
              <a:rPr lang="en-US" sz="2800" dirty="0"/>
              <a:t>I spent my first-year teaching English and Mathematics in Thailand to 2</a:t>
            </a:r>
            <a:r>
              <a:rPr lang="en-US" sz="2800" baseline="30000" dirty="0"/>
              <a:t>nd</a:t>
            </a:r>
            <a:r>
              <a:rPr lang="en-US" sz="2800" dirty="0"/>
              <a:t>, 3</a:t>
            </a:r>
            <a:r>
              <a:rPr lang="en-US" sz="2800" baseline="30000" dirty="0"/>
              <a:t>rd</a:t>
            </a:r>
            <a:r>
              <a:rPr lang="en-US" sz="2800" dirty="0"/>
              <a:t>, &amp; 6</a:t>
            </a:r>
            <a:r>
              <a:rPr lang="en-US" sz="2800" baseline="30000" dirty="0"/>
              <a:t>th</a:t>
            </a:r>
            <a:r>
              <a:rPr lang="en-US" sz="2800" dirty="0"/>
              <a:t> grade! </a:t>
            </a:r>
          </a:p>
          <a:p>
            <a:pPr marL="272415" indent="-272415" hangingPunct="1"/>
            <a:r>
              <a:rPr lang="en-US" sz="2800" dirty="0"/>
              <a:t>I am the middle child of three and enjoy taking my Dachshund and Great Dane, Lola and Calliope, for runs on the trails! </a:t>
            </a:r>
          </a:p>
          <a:p>
            <a:pPr marL="272415" indent="-272415" hangingPunct="1"/>
            <a:r>
              <a:rPr lang="en-US" sz="2800" dirty="0"/>
              <a:t>In my spare time, I love to do any and all activities outdoors. Hiking, walking, kayaking, </a:t>
            </a:r>
            <a:r>
              <a:rPr lang="en-US" sz="2800" dirty="0" err="1"/>
              <a:t>etc</a:t>
            </a:r>
            <a:r>
              <a:rPr lang="en-US" sz="2800" dirty="0"/>
              <a:t>! I am currently training for my FIRST half marathon in October. Yay!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Effect">
                      <p:stCondLst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72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72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72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72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72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72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DE4C40A1-1330-4752-8A15-B038D2BB70B7}"/>
              </a:ext>
            </a:extLst>
          </p:cNvPr>
          <p:cNvSpPr txBox="1">
            <a:spLocks noGrp="1"/>
          </p:cNvSpPr>
          <p:nvPr>
            <p:ph type="body" sz="half" idx="1"/>
          </p:nvPr>
        </p:nvSpPr>
        <p:spPr>
          <a:xfrm>
            <a:off x="12014804" y="9689640"/>
            <a:ext cx="2478572" cy="67542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endParaRPr lang="en-US"/>
          </a:p>
        </p:txBody>
      </p:sp>
      <p:pic>
        <p:nvPicPr>
          <p:cNvPr id="3" name="Picture 10">
            <a:extLst>
              <a:ext uri="{FF2B5EF4-FFF2-40B4-BE49-F238E27FC236}">
                <a16:creationId xmlns:a16="http://schemas.microsoft.com/office/drawing/2014/main" id="{01F19BEE-D810-4181-9E27-50A8007369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9692" y="127531"/>
            <a:ext cx="3097365" cy="412981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Picture 11">
            <a:extLst>
              <a:ext uri="{FF2B5EF4-FFF2-40B4-BE49-F238E27FC236}">
                <a16:creationId xmlns:a16="http://schemas.microsoft.com/office/drawing/2014/main" id="{15EF30D0-0021-451E-941E-30889A3124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9064" y="3771680"/>
            <a:ext cx="3876269" cy="290720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Picture 13">
            <a:extLst>
              <a:ext uri="{FF2B5EF4-FFF2-40B4-BE49-F238E27FC236}">
                <a16:creationId xmlns:a16="http://schemas.microsoft.com/office/drawing/2014/main" id="{1A582799-7CB4-4637-A74A-39C9F0B86B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782" y="3205886"/>
            <a:ext cx="2784283" cy="208821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Content Placeholder 15">
            <a:extLst>
              <a:ext uri="{FF2B5EF4-FFF2-40B4-BE49-F238E27FC236}">
                <a16:creationId xmlns:a16="http://schemas.microsoft.com/office/drawing/2014/main" id="{ECCC14F1-4002-44BB-81F4-1503FB9B2EDA}"/>
              </a:ext>
            </a:extLst>
          </p:cNvPr>
          <p:cNvPicPr>
            <a:picLocks noGrp="1" noChangeAspect="1"/>
          </p:cNvPicPr>
          <p:nvPr>
            <p:ph idx="2"/>
          </p:nvPr>
        </p:nvPicPr>
        <p:blipFill>
          <a:blip r:embed="rId6"/>
          <a:stretch>
            <a:fillRect/>
          </a:stretch>
        </p:blipFill>
        <p:spPr>
          <a:xfrm>
            <a:off x="5471220" y="3847987"/>
            <a:ext cx="3672779" cy="2754584"/>
          </a:xfrm>
        </p:spPr>
      </p:pic>
      <p:pic>
        <p:nvPicPr>
          <p:cNvPr id="7" name="Picture 16">
            <a:extLst>
              <a:ext uri="{FF2B5EF4-FFF2-40B4-BE49-F238E27FC236}">
                <a16:creationId xmlns:a16="http://schemas.microsoft.com/office/drawing/2014/main" id="{0CD97581-2686-427F-B33A-12551283C5C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83359" y="0"/>
            <a:ext cx="3185266" cy="424703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9" name="Picture 9" descr="A picture containing ground, outdoor, tree, person&#10;&#10;Description automatically generated">
            <a:extLst>
              <a:ext uri="{FF2B5EF4-FFF2-40B4-BE49-F238E27FC236}">
                <a16:creationId xmlns:a16="http://schemas.microsoft.com/office/drawing/2014/main" id="{4D6BBDB3-6CC5-477D-9E3C-22722F81117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400" y="130200"/>
            <a:ext cx="2743200" cy="3657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19C50AC9-5D0C-4558-908B-1053D6F5C3FF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685800" y="381003"/>
            <a:ext cx="5333996" cy="614203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lvl="0" hangingPunct="1">
              <a:lnSpc>
                <a:spcPct val="90000"/>
              </a:lnSpc>
              <a:buNone/>
            </a:pPr>
            <a:r>
              <a:rPr lang="en-US" sz="4000" b="1" u="sng">
                <a:solidFill>
                  <a:srgbClr val="742217"/>
                </a:solidFill>
                <a:latin typeface="Jester"/>
              </a:rPr>
              <a:t>SPECIAL AREA </a:t>
            </a:r>
          </a:p>
          <a:p>
            <a:pPr lvl="0" hangingPunct="1">
              <a:lnSpc>
                <a:spcPct val="90000"/>
              </a:lnSpc>
              <a:buNone/>
            </a:pPr>
            <a:endParaRPr lang="en-US" sz="4400">
              <a:solidFill>
                <a:srgbClr val="FF0000"/>
              </a:solidFill>
              <a:latin typeface="Jester"/>
            </a:endParaRPr>
          </a:p>
          <a:p>
            <a:pPr lvl="0" hangingPunct="1">
              <a:lnSpc>
                <a:spcPct val="90000"/>
              </a:lnSpc>
              <a:buNone/>
            </a:pPr>
            <a:r>
              <a:rPr lang="en-US" sz="4400">
                <a:solidFill>
                  <a:srgbClr val="FF0000"/>
                </a:solidFill>
                <a:latin typeface="Jester"/>
              </a:rPr>
              <a:t> </a:t>
            </a:r>
          </a:p>
        </p:txBody>
      </p:sp>
      <p:pic>
        <p:nvPicPr>
          <p:cNvPr id="3" name="Picture 6" descr="j0283030">
            <a:extLst>
              <a:ext uri="{FF2B5EF4-FFF2-40B4-BE49-F238E27FC236}">
                <a16:creationId xmlns:a16="http://schemas.microsoft.com/office/drawing/2014/main" id="{D6B5620B-C085-460D-ADE4-C24A7BD7317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813395" y="152403"/>
            <a:ext cx="1721001" cy="1721001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Music">
            <a:extLst>
              <a:ext uri="{FF2B5EF4-FFF2-40B4-BE49-F238E27FC236}">
                <a16:creationId xmlns:a16="http://schemas.microsoft.com/office/drawing/2014/main" id="{C4E24109-6265-4F91-849D-539338F2FCD6}"/>
              </a:ext>
            </a:extLst>
          </p:cNvPr>
          <p:cNvSpPr/>
          <p:nvPr/>
        </p:nvSpPr>
        <p:spPr>
          <a:xfrm rot="1755932">
            <a:off x="7377669" y="1854807"/>
            <a:ext cx="1285198" cy="1370603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21600"/>
              <a:gd name="f7" fmla="val 7352"/>
              <a:gd name="f8" fmla="val 46"/>
              <a:gd name="f9" fmla="val 7373"/>
              <a:gd name="f10" fmla="val 9900"/>
              <a:gd name="f11" fmla="val 16107"/>
              <a:gd name="f12" fmla="val 7103"/>
              <a:gd name="f13" fmla="val 15969"/>
              <a:gd name="f14" fmla="val 6729"/>
              <a:gd name="f15" fmla="val 15692"/>
              <a:gd name="f16" fmla="val 6355"/>
              <a:gd name="f17" fmla="val 15553"/>
              <a:gd name="f18" fmla="val 5981"/>
              <a:gd name="f19" fmla="val 15415"/>
              <a:gd name="f20" fmla="val 5607"/>
              <a:gd name="f21" fmla="val 15276"/>
              <a:gd name="f22" fmla="val 5109"/>
              <a:gd name="f23" fmla="val 15138"/>
              <a:gd name="f24" fmla="val 4735"/>
              <a:gd name="f25" fmla="val 4236"/>
              <a:gd name="f26" fmla="val 3364"/>
              <a:gd name="f27" fmla="val 2616"/>
              <a:gd name="f28" fmla="val 1869"/>
              <a:gd name="f29" fmla="val 1246"/>
              <a:gd name="f30" fmla="val 747"/>
              <a:gd name="f31" fmla="val 16523"/>
              <a:gd name="f32" fmla="val 373"/>
              <a:gd name="f33" fmla="val 17076"/>
              <a:gd name="f34" fmla="val 124"/>
              <a:gd name="f35" fmla="val 17630"/>
              <a:gd name="f36" fmla="val 18323"/>
              <a:gd name="f37" fmla="val 19015"/>
              <a:gd name="f38" fmla="val 19569"/>
              <a:gd name="f39" fmla="val 20123"/>
              <a:gd name="f40" fmla="val 20676"/>
              <a:gd name="f41" fmla="val 21092"/>
              <a:gd name="f42" fmla="val 21369"/>
              <a:gd name="f43" fmla="val 21507"/>
              <a:gd name="f44" fmla="val 21646"/>
              <a:gd name="f45" fmla="val 5856"/>
              <a:gd name="f46" fmla="val 6604"/>
              <a:gd name="f47" fmla="val 7227"/>
              <a:gd name="f48" fmla="val 7726"/>
              <a:gd name="f49" fmla="val 8100"/>
              <a:gd name="f50" fmla="val 8349"/>
              <a:gd name="f51" fmla="val 8473"/>
              <a:gd name="f52" fmla="val 6276"/>
              <a:gd name="f53" fmla="val 20561"/>
              <a:gd name="f54" fmla="val 20187"/>
              <a:gd name="f55" fmla="val 15830"/>
              <a:gd name="f56" fmla="val 19938"/>
              <a:gd name="f57" fmla="val 19564"/>
              <a:gd name="f58" fmla="val 19190"/>
              <a:gd name="f59" fmla="val 18692"/>
              <a:gd name="f60" fmla="val 18318"/>
              <a:gd name="f61" fmla="val 17944"/>
              <a:gd name="f62" fmla="val 17446"/>
              <a:gd name="f63" fmla="val 16573"/>
              <a:gd name="f64" fmla="val 15826"/>
              <a:gd name="f65" fmla="val 15078"/>
              <a:gd name="f66" fmla="val 14455"/>
              <a:gd name="f67" fmla="val 13956"/>
              <a:gd name="f68" fmla="val 13583"/>
              <a:gd name="f69" fmla="val 13333"/>
              <a:gd name="f70" fmla="val 13209"/>
              <a:gd name="f71" fmla="val 19066"/>
              <a:gd name="f72" fmla="val 19813"/>
              <a:gd name="f73" fmla="val 20436"/>
              <a:gd name="f74" fmla="val 20935"/>
              <a:gd name="f75" fmla="val 21309"/>
              <a:gd name="f76" fmla="val 21558"/>
              <a:gd name="f77" fmla="val 21683"/>
              <a:gd name="f78" fmla="val 10061"/>
              <a:gd name="f79" fmla="+- 0 0 -90"/>
              <a:gd name="f80" fmla="*/ f3 1 21600"/>
              <a:gd name="f81" fmla="*/ f4 1 21600"/>
              <a:gd name="f82" fmla="+- f6 0 f5"/>
              <a:gd name="f83" fmla="*/ f79 f0 1"/>
              <a:gd name="f84" fmla="*/ f82 1 21600"/>
              <a:gd name="f85" fmla="*/ 7352 f82 1"/>
              <a:gd name="f86" fmla="*/ 46 f82 1"/>
              <a:gd name="f87" fmla="*/ 7373 f82 1"/>
              <a:gd name="f88" fmla="*/ 9900 f82 1"/>
              <a:gd name="f89" fmla="*/ 21683 f82 1"/>
              <a:gd name="f90" fmla="*/ 10061 f82 1"/>
              <a:gd name="f91" fmla="*/ 21600 f82 1"/>
              <a:gd name="f92" fmla="*/ 0 f82 1"/>
              <a:gd name="f93" fmla="*/ 7975 f82 1"/>
              <a:gd name="f94" fmla="*/ 923 f82 1"/>
              <a:gd name="f95" fmla="*/ 20935 f82 1"/>
              <a:gd name="f96" fmla="*/ 5354 f82 1"/>
              <a:gd name="f97" fmla="*/ f83 1 f2"/>
              <a:gd name="f98" fmla="*/ f85 1 21600"/>
              <a:gd name="f99" fmla="*/ f86 1 21600"/>
              <a:gd name="f100" fmla="*/ f87 1 21600"/>
              <a:gd name="f101" fmla="*/ f88 1 21600"/>
              <a:gd name="f102" fmla="*/ f89 1 21600"/>
              <a:gd name="f103" fmla="*/ f90 1 21600"/>
              <a:gd name="f104" fmla="*/ f91 1 21600"/>
              <a:gd name="f105" fmla="*/ f92 1 21600"/>
              <a:gd name="f106" fmla="*/ f93 1 21600"/>
              <a:gd name="f107" fmla="*/ f94 1 21600"/>
              <a:gd name="f108" fmla="*/ f95 1 21600"/>
              <a:gd name="f109" fmla="*/ f96 1 21600"/>
              <a:gd name="f110" fmla="+- f97 0 f1"/>
              <a:gd name="f111" fmla="*/ f98 1 f84"/>
              <a:gd name="f112" fmla="*/ f99 1 f84"/>
              <a:gd name="f113" fmla="*/ f100 1 f84"/>
              <a:gd name="f114" fmla="*/ f101 1 f84"/>
              <a:gd name="f115" fmla="*/ f102 1 f84"/>
              <a:gd name="f116" fmla="*/ f103 1 f84"/>
              <a:gd name="f117" fmla="*/ f104 1 f84"/>
              <a:gd name="f118" fmla="*/ f105 1 f84"/>
              <a:gd name="f119" fmla="*/ f106 1 f84"/>
              <a:gd name="f120" fmla="*/ f108 1 f84"/>
              <a:gd name="f121" fmla="*/ f107 1 f84"/>
              <a:gd name="f122" fmla="*/ f109 1 f84"/>
              <a:gd name="f123" fmla="*/ f119 f80 1"/>
              <a:gd name="f124" fmla="*/ f120 f80 1"/>
              <a:gd name="f125" fmla="*/ f122 f81 1"/>
              <a:gd name="f126" fmla="*/ f121 f81 1"/>
              <a:gd name="f127" fmla="*/ f111 f80 1"/>
              <a:gd name="f128" fmla="*/ f112 f81 1"/>
              <a:gd name="f129" fmla="*/ f113 f80 1"/>
              <a:gd name="f130" fmla="*/ f114 f81 1"/>
              <a:gd name="f131" fmla="*/ f115 f80 1"/>
              <a:gd name="f132" fmla="*/ f116 f81 1"/>
              <a:gd name="f133" fmla="*/ f117 f80 1"/>
              <a:gd name="f134" fmla="*/ f118 f8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110">
                <a:pos x="f127" y="f128"/>
              </a:cxn>
              <a:cxn ang="f110">
                <a:pos x="f129" y="f130"/>
              </a:cxn>
              <a:cxn ang="f110">
                <a:pos x="f131" y="f132"/>
              </a:cxn>
              <a:cxn ang="f110">
                <a:pos x="f127" y="f128"/>
              </a:cxn>
              <a:cxn ang="f110">
                <a:pos x="f133" y="f134"/>
              </a:cxn>
            </a:cxnLst>
            <a:rect l="f123" t="f126" r="f124" b="f125"/>
            <a:pathLst>
              <a:path w="21600" h="21600">
                <a:moveTo>
                  <a:pt x="f7" y="f8"/>
                </a:moveTo>
                <a:lnTo>
                  <a:pt x="f9" y="f10"/>
                </a:lnTo>
                <a:lnTo>
                  <a:pt x="f7" y="f11"/>
                </a:lnTo>
                <a:lnTo>
                  <a:pt x="f12" y="f13"/>
                </a:lnTo>
                <a:lnTo>
                  <a:pt x="f14" y="f15"/>
                </a:lnTo>
                <a:lnTo>
                  <a:pt x="f16" y="f17"/>
                </a:lnTo>
                <a:lnTo>
                  <a:pt x="f18" y="f19"/>
                </a:lnTo>
                <a:lnTo>
                  <a:pt x="f20" y="f21"/>
                </a:lnTo>
                <a:lnTo>
                  <a:pt x="f22" y="f23"/>
                </a:lnTo>
                <a:lnTo>
                  <a:pt x="f24" y="f23"/>
                </a:lnTo>
                <a:lnTo>
                  <a:pt x="f25" y="f23"/>
                </a:lnTo>
                <a:lnTo>
                  <a:pt x="f26" y="f23"/>
                </a:lnTo>
                <a:lnTo>
                  <a:pt x="f27" y="f21"/>
                </a:lnTo>
                <a:lnTo>
                  <a:pt x="f28" y="f15"/>
                </a:lnTo>
                <a:lnTo>
                  <a:pt x="f29" y="f13"/>
                </a:lnTo>
                <a:lnTo>
                  <a:pt x="f30" y="f31"/>
                </a:lnTo>
                <a:lnTo>
                  <a:pt x="f32" y="f33"/>
                </a:lnTo>
                <a:lnTo>
                  <a:pt x="f34" y="f35"/>
                </a:lnTo>
                <a:lnTo>
                  <a:pt x="f5" y="f36"/>
                </a:lnTo>
                <a:lnTo>
                  <a:pt x="f34" y="f37"/>
                </a:lnTo>
                <a:lnTo>
                  <a:pt x="f32" y="f38"/>
                </a:lnTo>
                <a:lnTo>
                  <a:pt x="f30" y="f39"/>
                </a:lnTo>
                <a:lnTo>
                  <a:pt x="f29" y="f40"/>
                </a:lnTo>
                <a:lnTo>
                  <a:pt x="f28" y="f41"/>
                </a:lnTo>
                <a:lnTo>
                  <a:pt x="f27" y="f42"/>
                </a:lnTo>
                <a:lnTo>
                  <a:pt x="f26" y="f43"/>
                </a:lnTo>
                <a:lnTo>
                  <a:pt x="f25" y="f44"/>
                </a:lnTo>
                <a:lnTo>
                  <a:pt x="f22" y="f43"/>
                </a:lnTo>
                <a:lnTo>
                  <a:pt x="f45" y="f42"/>
                </a:lnTo>
                <a:lnTo>
                  <a:pt x="f46" y="f41"/>
                </a:lnTo>
                <a:lnTo>
                  <a:pt x="f47" y="f40"/>
                </a:lnTo>
                <a:lnTo>
                  <a:pt x="f48" y="f39"/>
                </a:lnTo>
                <a:lnTo>
                  <a:pt x="f49" y="f38"/>
                </a:lnTo>
                <a:lnTo>
                  <a:pt x="f50" y="f37"/>
                </a:lnTo>
                <a:lnTo>
                  <a:pt x="f51" y="f36"/>
                </a:lnTo>
                <a:lnTo>
                  <a:pt x="f51" y="f52"/>
                </a:lnTo>
                <a:lnTo>
                  <a:pt x="f53" y="f52"/>
                </a:lnTo>
                <a:lnTo>
                  <a:pt x="f53" y="f11"/>
                </a:lnTo>
                <a:lnTo>
                  <a:pt x="f54" y="f55"/>
                </a:lnTo>
                <a:lnTo>
                  <a:pt x="f56" y="f15"/>
                </a:lnTo>
                <a:lnTo>
                  <a:pt x="f57" y="f17"/>
                </a:lnTo>
                <a:lnTo>
                  <a:pt x="f58" y="f19"/>
                </a:lnTo>
                <a:lnTo>
                  <a:pt x="f59" y="f21"/>
                </a:lnTo>
                <a:lnTo>
                  <a:pt x="f60" y="f23"/>
                </a:lnTo>
                <a:lnTo>
                  <a:pt x="f61" y="f23"/>
                </a:lnTo>
                <a:lnTo>
                  <a:pt x="f62" y="f23"/>
                </a:lnTo>
                <a:lnTo>
                  <a:pt x="f63" y="f23"/>
                </a:lnTo>
                <a:lnTo>
                  <a:pt x="f64" y="f21"/>
                </a:lnTo>
                <a:lnTo>
                  <a:pt x="f65" y="f15"/>
                </a:lnTo>
                <a:lnTo>
                  <a:pt x="f66" y="f13"/>
                </a:lnTo>
                <a:lnTo>
                  <a:pt x="f67" y="f31"/>
                </a:lnTo>
                <a:lnTo>
                  <a:pt x="f68" y="f33"/>
                </a:lnTo>
                <a:lnTo>
                  <a:pt x="f69" y="f35"/>
                </a:lnTo>
                <a:lnTo>
                  <a:pt x="f70" y="f36"/>
                </a:lnTo>
                <a:lnTo>
                  <a:pt x="f69" y="f37"/>
                </a:lnTo>
                <a:lnTo>
                  <a:pt x="f68" y="f38"/>
                </a:lnTo>
                <a:lnTo>
                  <a:pt x="f67" y="f39"/>
                </a:lnTo>
                <a:lnTo>
                  <a:pt x="f66" y="f40"/>
                </a:lnTo>
                <a:lnTo>
                  <a:pt x="f65" y="f41"/>
                </a:lnTo>
                <a:lnTo>
                  <a:pt x="f64" y="f42"/>
                </a:lnTo>
                <a:lnTo>
                  <a:pt x="f63" y="f43"/>
                </a:lnTo>
                <a:lnTo>
                  <a:pt x="f62" y="f44"/>
                </a:lnTo>
                <a:lnTo>
                  <a:pt x="f60" y="f43"/>
                </a:lnTo>
                <a:lnTo>
                  <a:pt x="f71" y="f42"/>
                </a:lnTo>
                <a:lnTo>
                  <a:pt x="f72" y="f41"/>
                </a:lnTo>
                <a:lnTo>
                  <a:pt x="f73" y="f40"/>
                </a:lnTo>
                <a:lnTo>
                  <a:pt x="f74" y="f39"/>
                </a:lnTo>
                <a:lnTo>
                  <a:pt x="f75" y="f38"/>
                </a:lnTo>
                <a:lnTo>
                  <a:pt x="f76" y="f37"/>
                </a:lnTo>
                <a:lnTo>
                  <a:pt x="f77" y="f36"/>
                </a:lnTo>
                <a:lnTo>
                  <a:pt x="f77" y="f78"/>
                </a:lnTo>
                <a:lnTo>
                  <a:pt x="f77" y="f8"/>
                </a:lnTo>
                <a:lnTo>
                  <a:pt x="f7" y="f8"/>
                </a:lnTo>
                <a:close/>
              </a:path>
            </a:pathLst>
          </a:custGeom>
          <a:solidFill>
            <a:srgbClr val="FFBE7D"/>
          </a:solidFill>
          <a:ln w="9528" cap="flat">
            <a:solidFill>
              <a:srgbClr val="000000"/>
            </a:solidFill>
            <a:prstDash val="solid"/>
            <a:miter/>
          </a:ln>
          <a:effectLst>
            <a:outerShdw dist="107757" dir="2700000" algn="tl">
              <a:srgbClr val="808080"/>
            </a:outerShdw>
          </a:effectLst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B7F3643A-EB3C-480B-9AC6-86334B46E7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059" y="1343719"/>
            <a:ext cx="2028568" cy="254248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2D61815A-E777-43FB-942A-BD5D0A7B73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4333" y="1344029"/>
            <a:ext cx="2044031" cy="256184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Picture 2" descr="Hickman_Angie ">
            <a:extLst>
              <a:ext uri="{FF2B5EF4-FFF2-40B4-BE49-F238E27FC236}">
                <a16:creationId xmlns:a16="http://schemas.microsoft.com/office/drawing/2014/main" id="{63D67045-0529-4B88-AAD4-315D092321D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714368" y="1343719"/>
            <a:ext cx="2020339" cy="253215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8" name="Picture 2" descr="Dennis ">
            <a:extLst>
              <a:ext uri="{FF2B5EF4-FFF2-40B4-BE49-F238E27FC236}">
                <a16:creationId xmlns:a16="http://schemas.microsoft.com/office/drawing/2014/main" id="{0B061B19-3040-4CB8-947B-101C21C214E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375059" y="3971303"/>
            <a:ext cx="2058588" cy="258009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B91A1691-4254-4978-98CF-482C8E244EB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01625" y="3984413"/>
            <a:ext cx="2070750" cy="2573175"/>
          </a:xfrm>
          <a:prstGeom prst="rect">
            <a:avLst/>
          </a:prstGeom>
        </p:spPr>
      </p:pic>
      <p:pic>
        <p:nvPicPr>
          <p:cNvPr id="11" name="Picture 11" descr="A picture containing person, person&#10;&#10;Description automatically generated">
            <a:extLst>
              <a:ext uri="{FF2B5EF4-FFF2-40B4-BE49-F238E27FC236}">
                <a16:creationId xmlns:a16="http://schemas.microsoft.com/office/drawing/2014/main" id="{1917DE74-39B9-44A2-B4EA-1908D15C948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43625" y="3984413"/>
            <a:ext cx="2046750" cy="2567175"/>
          </a:xfrm>
          <a:prstGeom prst="rect">
            <a:avLst/>
          </a:prstGeom>
        </p:spPr>
      </p:pic>
      <p:pic>
        <p:nvPicPr>
          <p:cNvPr id="12" name="Picture 12">
            <a:extLst>
              <a:ext uri="{FF2B5EF4-FFF2-40B4-BE49-F238E27FC236}">
                <a16:creationId xmlns:a16="http://schemas.microsoft.com/office/drawing/2014/main" id="{ACF7F8D7-4A82-445B-9B3C-7A78E8B0B34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15625" y="3984413"/>
            <a:ext cx="2088750" cy="2603175"/>
          </a:xfrm>
          <a:prstGeom prst="rect">
            <a:avLst/>
          </a:prstGeom>
        </p:spPr>
      </p:pic>
    </p:spTree>
  </p:cSld>
  <p:clrMapOvr>
    <a:masterClrMapping/>
  </p:clrMapOvr>
  <p:transition>
    <p:random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5E1E3520-2CB0-4A2A-BBDE-26B374693279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56783" y="1298191"/>
            <a:ext cx="9677396" cy="556259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lvl="0" indent="0" hangingPunct="1">
              <a:lnSpc>
                <a:spcPct val="90000"/>
              </a:lnSpc>
              <a:buNone/>
            </a:pPr>
            <a:endParaRPr lang="en-US" sz="3600">
              <a:latin typeface="Cooper Black" pitchFamily="18"/>
            </a:endParaRPr>
          </a:p>
          <a:p>
            <a:pPr marL="0" lvl="0" indent="0" hangingPunct="1">
              <a:lnSpc>
                <a:spcPct val="90000"/>
              </a:lnSpc>
              <a:buNone/>
            </a:pPr>
            <a:endParaRPr lang="en-US" sz="3600">
              <a:latin typeface="Cooper Black" pitchFamily="18"/>
            </a:endParaRPr>
          </a:p>
          <a:p>
            <a:pPr marL="0" indent="0" hangingPunct="1">
              <a:lnSpc>
                <a:spcPct val="90000"/>
              </a:lnSpc>
              <a:buNone/>
            </a:pPr>
            <a:r>
              <a:rPr lang="en-US" sz="2000" dirty="0">
                <a:latin typeface="Cooper Black"/>
              </a:rPr>
              <a:t>Math/ELA                                    Science/SS</a:t>
            </a:r>
          </a:p>
          <a:p>
            <a:pPr marL="0" lvl="0" indent="0" hangingPunct="1">
              <a:lnSpc>
                <a:spcPct val="90000"/>
              </a:lnSpc>
              <a:buNone/>
            </a:pPr>
            <a:r>
              <a:rPr lang="en-US" sz="2000" dirty="0">
                <a:latin typeface="Cooper Black"/>
              </a:rPr>
              <a:t>50% Assessments                       50% Assessments                       </a:t>
            </a:r>
          </a:p>
          <a:p>
            <a:pPr marL="0" lvl="0" indent="0" hangingPunct="1">
              <a:lnSpc>
                <a:spcPct val="90000"/>
              </a:lnSpc>
              <a:buNone/>
            </a:pPr>
            <a:r>
              <a:rPr lang="en-US" sz="2000" dirty="0">
                <a:latin typeface="Cooper Black"/>
              </a:rPr>
              <a:t>20% Quizzes                                 20% Quizzes</a:t>
            </a:r>
          </a:p>
          <a:p>
            <a:pPr marL="0" indent="0" hangingPunct="1">
              <a:lnSpc>
                <a:spcPct val="90000"/>
              </a:lnSpc>
              <a:buNone/>
            </a:pPr>
            <a:r>
              <a:rPr lang="en-US" sz="2000" dirty="0">
                <a:latin typeface="Cooper Black"/>
              </a:rPr>
              <a:t>25% Classwork                          20% Projects/Investigations</a:t>
            </a:r>
          </a:p>
          <a:p>
            <a:pPr marL="0" indent="0" hangingPunct="1">
              <a:lnSpc>
                <a:spcPct val="90000"/>
              </a:lnSpc>
              <a:buNone/>
            </a:pPr>
            <a:r>
              <a:rPr lang="en-US" sz="2000" dirty="0">
                <a:latin typeface="Cooper Black"/>
              </a:rPr>
              <a:t>5% Homework                            10% Classwork                     </a:t>
            </a:r>
            <a:endParaRPr lang="en-US" sz="2000" dirty="0">
              <a:latin typeface="Cooper Black" pitchFamily="18"/>
            </a:endParaRPr>
          </a:p>
          <a:p>
            <a:pPr marL="0" lvl="0" indent="0" hangingPunct="1">
              <a:lnSpc>
                <a:spcPct val="90000"/>
              </a:lnSpc>
              <a:buNone/>
            </a:pPr>
            <a:endParaRPr lang="en-US" sz="2400">
              <a:latin typeface="Cooper Black" pitchFamily="18"/>
            </a:endParaRPr>
          </a:p>
        </p:txBody>
      </p:sp>
      <p:sp>
        <p:nvSpPr>
          <p:cNvPr id="3" name="Rectangle 3" descr="Large confetti">
            <a:extLst>
              <a:ext uri="{FF2B5EF4-FFF2-40B4-BE49-F238E27FC236}">
                <a16:creationId xmlns:a16="http://schemas.microsoft.com/office/drawing/2014/main" id="{9C5EA339-9F4A-4FAE-B74B-20490BFA7DBD}"/>
              </a:ext>
            </a:extLst>
          </p:cNvPr>
          <p:cNvSpPr/>
          <p:nvPr/>
        </p:nvSpPr>
        <p:spPr>
          <a:xfrm>
            <a:off x="741560" y="554547"/>
            <a:ext cx="8229600" cy="1143000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6600" b="0" i="0" u="none" strike="noStrike" kern="1200" cap="none" spc="0" baseline="0">
                <a:solidFill>
                  <a:srgbClr val="696464"/>
                </a:solidFill>
                <a:uFillTx/>
                <a:latin typeface="Bertram LET"/>
              </a:rPr>
              <a:t>Grading Policy</a:t>
            </a:r>
          </a:p>
        </p:txBody>
      </p:sp>
      <p:sp>
        <p:nvSpPr>
          <p:cNvPr id="4" name="Line 5">
            <a:extLst>
              <a:ext uri="{FF2B5EF4-FFF2-40B4-BE49-F238E27FC236}">
                <a16:creationId xmlns:a16="http://schemas.microsoft.com/office/drawing/2014/main" id="{06B393BC-8307-459E-B6CD-2F739AA5982F}"/>
              </a:ext>
            </a:extLst>
          </p:cNvPr>
          <p:cNvSpPr/>
          <p:nvPr/>
        </p:nvSpPr>
        <p:spPr>
          <a:xfrm>
            <a:off x="838203" y="4572000"/>
            <a:ext cx="7086600" cy="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+- 0 0 -180"/>
              <a:gd name="f8" fmla="+- 0 0 -360"/>
              <a:gd name="f9" fmla="abs f3"/>
              <a:gd name="f10" fmla="abs f4"/>
              <a:gd name="f11" fmla="abs f5"/>
              <a:gd name="f12" fmla="*/ f7 f0 1"/>
              <a:gd name="f13" fmla="*/ f8 f0 1"/>
              <a:gd name="f14" fmla="?: f9 f3 1"/>
              <a:gd name="f15" fmla="?: f10 f4 1"/>
              <a:gd name="f16" fmla="?: f11 f5 1"/>
              <a:gd name="f17" fmla="*/ f12 1 f2"/>
              <a:gd name="f18" fmla="*/ f13 1 f2"/>
              <a:gd name="f19" fmla="*/ f14 1 21600"/>
              <a:gd name="f20" fmla="*/ f15 1 21600"/>
              <a:gd name="f21" fmla="*/ 21600 f14 1"/>
              <a:gd name="f22" fmla="*/ 21600 f15 1"/>
              <a:gd name="f23" fmla="+- f17 0 f1"/>
              <a:gd name="f24" fmla="+- f18 0 f1"/>
              <a:gd name="f25" fmla="min f20 f19"/>
              <a:gd name="f26" fmla="*/ f21 1 f16"/>
              <a:gd name="f27" fmla="*/ f22 1 f16"/>
              <a:gd name="f28" fmla="val f26"/>
              <a:gd name="f29" fmla="val f27"/>
              <a:gd name="f30" fmla="*/ f6 f25 1"/>
              <a:gd name="f31" fmla="*/ f28 f25 1"/>
              <a:gd name="f32" fmla="*/ f29 f2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3">
                <a:pos x="f30" y="f30"/>
              </a:cxn>
              <a:cxn ang="f24">
                <a:pos x="f31" y="f32"/>
              </a:cxn>
            </a:cxnLst>
            <a:rect l="f30" t="f30" r="f31" b="f32"/>
            <a:pathLst>
              <a:path>
                <a:moveTo>
                  <a:pt x="f30" y="f30"/>
                </a:moveTo>
                <a:lnTo>
                  <a:pt x="f31" y="f32"/>
                </a:lnTo>
              </a:path>
            </a:pathLst>
          </a:custGeom>
          <a:noFill/>
          <a:ln w="76196" cap="flat">
            <a:solidFill>
              <a:srgbClr val="000000"/>
            </a:solidFill>
            <a:prstDash val="solid"/>
            <a:round/>
          </a:ln>
        </p:spPr>
        <p:txBody>
          <a:bodyPr vert="horz" wrap="none" lIns="91440" tIns="45720" rIns="91440" bIns="4572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</a:endParaRP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FADCE7E5-BA5B-471E-882F-A8CA289FD0DD}"/>
              </a:ext>
            </a:extLst>
          </p:cNvPr>
          <p:cNvSpPr/>
          <p:nvPr/>
        </p:nvSpPr>
        <p:spPr>
          <a:xfrm>
            <a:off x="761996" y="4724403"/>
            <a:ext cx="6934196" cy="838203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342900" marR="0" lvl="0" indent="-342900" algn="l" defTabSz="914400" rtl="0" fontAlgn="auto" hangingPunct="1">
              <a:lnSpc>
                <a:spcPct val="90000"/>
              </a:lnSpc>
              <a:spcBef>
                <a:spcPts val="13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5400" b="0" i="0" u="none" strike="noStrike" kern="1200" cap="none" spc="0" baseline="0">
                <a:solidFill>
                  <a:srgbClr val="000000"/>
                </a:solidFill>
                <a:uFillTx/>
                <a:latin typeface="Cooper Black" pitchFamily="18"/>
              </a:rPr>
              <a:t>= 100% Hard Work</a:t>
            </a:r>
            <a:endParaRPr lang="en-US" sz="5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</a:endParaRPr>
          </a:p>
        </p:txBody>
      </p:sp>
      <p:pic>
        <p:nvPicPr>
          <p:cNvPr id="6" name="Picture 1" descr="Happy &lt;strong&gt;Apple&lt;/strong&gt; :D by cyhennessey on DeviantArt">
            <a:extLst>
              <a:ext uri="{FF2B5EF4-FFF2-40B4-BE49-F238E27FC236}">
                <a16:creationId xmlns:a16="http://schemas.microsoft.com/office/drawing/2014/main" id="{01B2373D-8A40-4932-A3B5-6B4EB2D4ED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6996" y="288548"/>
            <a:ext cx="2286000" cy="228600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p:transition advTm="10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Effect">
                      <p:stCondLst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Writing Hand Silhouette Free Stock Photo - Public Domain Pictures">
            <a:extLst>
              <a:ext uri="{FF2B5EF4-FFF2-40B4-BE49-F238E27FC236}">
                <a16:creationId xmlns:a16="http://schemas.microsoft.com/office/drawing/2014/main" id="{F543CE3F-93B8-42F1-90A8-3F1E9AC0B6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3600" y="5242712"/>
            <a:ext cx="1285756" cy="128575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85D434-1631-48F1-A81D-529634BAEFD0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323853" y="914400"/>
            <a:ext cx="3714749" cy="6172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272415" lvl="0" indent="-272415" hangingPunct="1"/>
            <a:r>
              <a:rPr lang="en-US" dirty="0">
                <a:solidFill>
                  <a:srgbClr val="FF0000"/>
                </a:solidFill>
              </a:rPr>
              <a:t>Reading folder is Red</a:t>
            </a:r>
            <a:endParaRPr lang="en-US" dirty="0"/>
          </a:p>
          <a:p>
            <a:pPr marL="272415" lvl="0" indent="-272415" hangingPunct="1"/>
            <a:r>
              <a:rPr lang="en-US" dirty="0">
                <a:solidFill>
                  <a:srgbClr val="00B0F0"/>
                </a:solidFill>
              </a:rPr>
              <a:t>Social Studies folder is Blue</a:t>
            </a:r>
          </a:p>
          <a:p>
            <a:pPr marL="272415" lvl="0" indent="-272415" hangingPunct="1"/>
            <a:r>
              <a:rPr lang="en-US" dirty="0">
                <a:solidFill>
                  <a:srgbClr val="92D050"/>
                </a:solidFill>
              </a:rPr>
              <a:t>Science is Green</a:t>
            </a:r>
          </a:p>
          <a:p>
            <a:pPr marL="272415" lvl="0" indent="-272415" hangingPunct="1"/>
            <a:r>
              <a:rPr lang="en-US" dirty="0">
                <a:solidFill>
                  <a:srgbClr val="FFCC00"/>
                </a:solidFill>
              </a:rPr>
              <a:t>Math folder is Yellow</a:t>
            </a:r>
          </a:p>
          <a:p>
            <a:pPr marL="272415" lvl="0" indent="-272415" hangingPunct="1"/>
            <a:endParaRPr lang="en-US">
              <a:solidFill>
                <a:srgbClr val="FFCC00"/>
              </a:solidFill>
            </a:endParaRPr>
          </a:p>
          <a:p>
            <a:pPr marL="0" lvl="0" indent="0" hangingPunct="1">
              <a:buNone/>
            </a:pPr>
            <a:r>
              <a:rPr lang="en-US" dirty="0">
                <a:latin typeface="Bernard MT Condensed"/>
              </a:rPr>
              <a:t>Behavior Log:</a:t>
            </a:r>
            <a:endParaRPr lang="en-US" dirty="0">
              <a:solidFill>
                <a:srgbClr val="FFCC00"/>
              </a:solidFill>
              <a:latin typeface="Bernard MT Condensed"/>
            </a:endParaRPr>
          </a:p>
          <a:p>
            <a:pPr marL="272415" lvl="0" indent="-272415" hangingPunct="1"/>
            <a:r>
              <a:rPr lang="en-US" dirty="0">
                <a:solidFill>
                  <a:srgbClr val="9900FF"/>
                </a:solidFill>
              </a:rPr>
              <a:t>Daily folder is PURPLE</a:t>
            </a:r>
          </a:p>
          <a:p>
            <a:pPr marL="800100" lvl="1" indent="-342900" hangingPunct="1">
              <a:buFont typeface="Arial" pitchFamily="34"/>
              <a:buChar char="•"/>
            </a:pPr>
            <a:r>
              <a:rPr lang="en-US" dirty="0">
                <a:solidFill>
                  <a:srgbClr val="9900FF"/>
                </a:solidFill>
              </a:rPr>
              <a:t>Contains the daily schedule, WS/C behavior sheet, AR goal sheet, graded work, notes, and newsletters. </a:t>
            </a:r>
          </a:p>
          <a:p>
            <a:pPr marL="547370" lvl="1" hangingPunct="1"/>
            <a:endParaRPr lang="en-US">
              <a:solidFill>
                <a:srgbClr val="7030A0"/>
              </a:solidFill>
            </a:endParaRPr>
          </a:p>
          <a:p>
            <a:pPr marL="0" lvl="0" indent="0" hangingPunct="1">
              <a:buNone/>
            </a:pPr>
            <a:endParaRPr lang="en-US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A5F5D9A2-4B13-4C40-A0BA-3AE91CA66D07}"/>
              </a:ext>
            </a:extLst>
          </p:cNvPr>
          <p:cNvSpPr/>
          <p:nvPr/>
        </p:nvSpPr>
        <p:spPr>
          <a:xfrm>
            <a:off x="4038603" y="560390"/>
            <a:ext cx="4648196" cy="708029"/>
          </a:xfrm>
          <a:prstGeom prst="rect">
            <a:avLst/>
          </a:prstGeom>
          <a:solidFill>
            <a:srgbClr val="000000"/>
          </a:solidFill>
          <a:ln w="12701" cap="flat">
            <a:solidFill>
              <a:srgbClr val="9B320E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>
                <a:solidFill>
                  <a:srgbClr val="FFFFFF"/>
                </a:solidFill>
                <a:uFillTx/>
                <a:latin typeface="Perpetua"/>
              </a:rPr>
              <a:t>Behavior Log</a:t>
            </a:r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783BC87C-7FB7-4105-8692-3CBFD849FFD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402" t="31111" r="57001" b="33884"/>
          <a:stretch>
            <a:fillRect/>
          </a:stretch>
        </p:blipFill>
        <p:spPr>
          <a:xfrm>
            <a:off x="3986848" y="1301867"/>
            <a:ext cx="4751707" cy="2552062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6" name="Rectangle 3">
            <a:extLst>
              <a:ext uri="{FF2B5EF4-FFF2-40B4-BE49-F238E27FC236}">
                <a16:creationId xmlns:a16="http://schemas.microsoft.com/office/drawing/2014/main" id="{E8DF7390-4CB9-4031-AF70-66DD31F4E2D1}"/>
              </a:ext>
            </a:extLst>
          </p:cNvPr>
          <p:cNvSpPr/>
          <p:nvPr/>
        </p:nvSpPr>
        <p:spPr>
          <a:xfrm>
            <a:off x="323853" y="381003"/>
            <a:ext cx="4705346" cy="584777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3200" b="0" i="0" u="none" strike="noStrike" kern="1200" cap="none" spc="0" baseline="0">
                <a:solidFill>
                  <a:srgbClr val="000000"/>
                </a:solidFill>
                <a:uFillTx/>
                <a:latin typeface="Bernard MT Condensed" pitchFamily="18"/>
              </a:rPr>
              <a:t>Folders</a:t>
            </a:r>
            <a:r>
              <a: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Bernard MT Condensed" pitchFamily="18"/>
              </a:rPr>
              <a:t>:</a:t>
            </a: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</a:endParaRP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5688EDF7-CB8A-4269-83EB-4E34003F7A32}"/>
              </a:ext>
            </a:extLst>
          </p:cNvPr>
          <p:cNvSpPr/>
          <p:nvPr/>
        </p:nvSpPr>
        <p:spPr>
          <a:xfrm rot="20562642">
            <a:off x="4199391" y="5011880"/>
            <a:ext cx="4012067" cy="461662"/>
          </a:xfrm>
          <a:prstGeom prst="rect">
            <a:avLst/>
          </a:prstGeom>
          <a:solidFill>
            <a:srgbClr val="FF0000"/>
          </a:solidFill>
          <a:ln w="9528" cap="flat">
            <a:solidFill>
              <a:srgbClr val="D34817"/>
            </a:solidFill>
            <a:prstDash val="solid"/>
            <a:miter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b="0" i="0" u="none" strike="noStrike" kern="1200" cap="none" spc="0" baseline="0" dirty="0">
                <a:solidFill>
                  <a:srgbClr val="FFFFFF"/>
                </a:solidFill>
                <a:effectLst>
                  <a:outerShdw dist="25402" dir="5400000">
                    <a:srgbClr val="6E747A"/>
                  </a:outerShdw>
                </a:effectLst>
                <a:uFillTx/>
                <a:latin typeface="Bernard MT Condensed"/>
              </a:rPr>
              <a:t>Please Sign </a:t>
            </a:r>
            <a:r>
              <a:rPr lang="en-US" sz="2400" dirty="0">
                <a:solidFill>
                  <a:srgbClr val="FFFFFF"/>
                </a:solidFill>
                <a:effectLst>
                  <a:outerShdw dist="25402" dir="5400000">
                    <a:srgbClr val="6E747A"/>
                  </a:outerShdw>
                </a:effectLst>
                <a:latin typeface="Bernard MT Condensed"/>
              </a:rPr>
              <a:t>it</a:t>
            </a:r>
            <a:r>
              <a:rPr lang="en-US" sz="2400" b="0" i="0" u="none" strike="noStrike" kern="1200" cap="none" spc="0" baseline="0" dirty="0">
                <a:solidFill>
                  <a:srgbClr val="FFFFFF"/>
                </a:solidFill>
                <a:effectLst>
                  <a:outerShdw dist="25402" dir="5400000">
                    <a:srgbClr val="6E747A"/>
                  </a:outerShdw>
                </a:effectLst>
                <a:uFillTx/>
                <a:latin typeface="Bernard MT Condensed"/>
              </a:rPr>
              <a:t> Each </a:t>
            </a:r>
            <a:r>
              <a:rPr lang="en-US" sz="2400" dirty="0">
                <a:solidFill>
                  <a:srgbClr val="FFFFFF"/>
                </a:solidFill>
                <a:effectLst>
                  <a:outerShdw dist="25402" dir="5400000">
                    <a:srgbClr val="6E747A"/>
                  </a:outerShdw>
                </a:effectLst>
                <a:latin typeface="Bernard MT Condensed"/>
              </a:rPr>
              <a:t>Week</a:t>
            </a:r>
            <a:r>
              <a:rPr lang="en-US" sz="2400" b="0" i="0" u="none" strike="noStrike" kern="1200" cap="none" spc="0" baseline="0" dirty="0">
                <a:solidFill>
                  <a:srgbClr val="FFFFFF"/>
                </a:solidFill>
                <a:effectLst>
                  <a:outerShdw dist="25402" dir="5400000">
                    <a:srgbClr val="6E747A"/>
                  </a:outerShdw>
                </a:effectLst>
                <a:uFillTx/>
                <a:latin typeface="Bernard MT Condensed"/>
              </a:rPr>
              <a:t>!</a:t>
            </a:r>
            <a:r>
              <a:rPr lang="en-US" sz="2400" dirty="0">
                <a:solidFill>
                  <a:srgbClr val="FFFFFF"/>
                </a:solidFill>
                <a:effectLst>
                  <a:outerShdw dist="25402" dir="5400000">
                    <a:srgbClr val="6E747A"/>
                  </a:outerShdw>
                </a:effectLst>
                <a:latin typeface="Bernard MT Condensed"/>
              </a:rPr>
              <a:t> </a:t>
            </a:r>
            <a:endParaRPr lang="en-US" sz="2400" b="0" i="0" u="none" strike="noStrike" kern="1200" cap="none" spc="0" baseline="0" dirty="0">
              <a:solidFill>
                <a:srgbClr val="FFFFFF"/>
              </a:solidFill>
              <a:effectLst>
                <a:outerShdw dist="25402" dir="5400000">
                  <a:srgbClr val="6E747A"/>
                </a:outerShdw>
              </a:effectLst>
              <a:uFillTx/>
              <a:latin typeface="Bernard MT Condensed" pitchFamily="18"/>
            </a:endParaRPr>
          </a:p>
        </p:txBody>
      </p:sp>
    </p:spTree>
  </p:cSld>
  <p:clrMapOvr>
    <a:masterClrMapping/>
  </p:clrMapOvr>
  <p:transition>
    <p:random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B0AB7E-D40F-4986-BCDB-52DD30AC309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14400" y="-152403"/>
            <a:ext cx="7772400" cy="99059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91440" anchor="b" anchorCtr="0" compatLnSpc="1">
            <a:noAutofit/>
          </a:bodyPr>
          <a:lstStyle/>
          <a:p>
            <a:pPr lvl="0"/>
            <a:r>
              <a:rPr lang="en-US"/>
              <a:t>Citizenship &amp; Work Study Habits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CC2DE0-DB2B-447A-8880-4B652AF190AA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52403" y="1219196"/>
            <a:ext cx="8762996" cy="541020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indent="0">
              <a:buNone/>
            </a:pPr>
            <a:r>
              <a:rPr lang="en-US" sz="2400" dirty="0"/>
              <a:t>The behavior and work study grades from the purple folder </a:t>
            </a:r>
            <a:r>
              <a:rPr lang="en-US" sz="2400" b="1" dirty="0"/>
              <a:t>directly coordinate </a:t>
            </a:r>
            <a:r>
              <a:rPr lang="en-US" sz="2400" dirty="0"/>
              <a:t>with your child’s report card.  No Surprises on Report Cards!</a:t>
            </a:r>
          </a:p>
          <a:p>
            <a:pPr marL="0" lvl="0" indent="0" algn="ctr">
              <a:buNone/>
            </a:pPr>
            <a:endParaRPr lang="en-US" sz="2400"/>
          </a:p>
          <a:p>
            <a:pPr marL="0" indent="0">
              <a:buNone/>
            </a:pPr>
            <a:r>
              <a:rPr lang="en-US" sz="3600" b="1" dirty="0"/>
              <a:t>  E </a:t>
            </a:r>
            <a:r>
              <a:rPr lang="en-US" sz="2400" dirty="0"/>
              <a:t>= 3 or less checks C/ WS columns  </a:t>
            </a:r>
          </a:p>
          <a:p>
            <a:pPr marL="0" indent="0">
              <a:buNone/>
            </a:pPr>
            <a:r>
              <a:rPr lang="en-US" sz="3600" b="1" dirty="0"/>
              <a:t>  S</a:t>
            </a:r>
            <a:r>
              <a:rPr lang="en-US" sz="2400" dirty="0"/>
              <a:t>= 4-10 checks in the C/WS columns </a:t>
            </a:r>
          </a:p>
          <a:p>
            <a:pPr marL="0" indent="0">
              <a:buNone/>
            </a:pPr>
            <a:r>
              <a:rPr lang="en-US" sz="3600" b="1" dirty="0"/>
              <a:t>  N</a:t>
            </a:r>
            <a:r>
              <a:rPr lang="en-US" sz="2400" dirty="0"/>
              <a:t>= 11+ checks in the C/WS columns</a:t>
            </a:r>
          </a:p>
          <a:p>
            <a:pPr marL="0" indent="0">
              <a:buNone/>
            </a:pPr>
            <a:r>
              <a:rPr lang="en-US" sz="2400" dirty="0"/>
              <a:t>                  </a:t>
            </a:r>
            <a:endParaRPr lang="en-US" sz="2400" i="1"/>
          </a:p>
          <a:p>
            <a:pPr marL="0" lvl="0" indent="0" algn="ctr">
              <a:buNone/>
            </a:pPr>
            <a:endParaRPr lang="en-US" sz="2400" i="1"/>
          </a:p>
          <a:p>
            <a:pPr marL="0" lvl="0" indent="0" algn="ctr">
              <a:buNone/>
            </a:pPr>
            <a:r>
              <a:rPr lang="en-US" sz="2400" i="1" dirty="0"/>
              <a:t>*Referrals to the office lower Citizenship grades.</a:t>
            </a:r>
          </a:p>
          <a:p>
            <a:pPr marL="0" indent="0" algn="ctr">
              <a:buNone/>
            </a:pPr>
            <a:r>
              <a:rPr lang="en-US" sz="2400" i="1" dirty="0"/>
              <a:t>**Not reaching an AR goal lowers a Work Study grade. </a:t>
            </a:r>
          </a:p>
          <a:p>
            <a:pPr marL="0" lvl="0" indent="0">
              <a:buNone/>
            </a:pPr>
            <a:endParaRPr lang="en-US" sz="2400"/>
          </a:p>
          <a:p>
            <a:pPr marL="0" lvl="0" indent="0">
              <a:buNone/>
            </a:pPr>
            <a:endParaRPr lang="en-US" sz="2400"/>
          </a:p>
          <a:p>
            <a:pPr marL="0" lvl="0" indent="0">
              <a:buNone/>
            </a:pPr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381AB68A-99B6-4799-85D5-BD009CFA000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501" t="36000" r="70500" b="32889"/>
          <a:stretch>
            <a:fillRect/>
          </a:stretch>
        </p:blipFill>
        <p:spPr>
          <a:xfrm>
            <a:off x="5715000" y="2438403"/>
            <a:ext cx="3124203" cy="2603497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p:transition>
    <p:random/>
  </p:transition>
</p:sld>
</file>

<file path=ppt/theme/theme1.xml><?xml version="1.0" encoding="utf-8"?>
<a:theme xmlns:a="http://schemas.openxmlformats.org/drawingml/2006/main" name="Equity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54D077740FF414D85C412359E6A3B70" ma:contentTypeVersion="13" ma:contentTypeDescription="Create a new document." ma:contentTypeScope="" ma:versionID="51ccd74cfbc9eedc1b25ec1471200114">
  <xsd:schema xmlns:xsd="http://www.w3.org/2001/XMLSchema" xmlns:xs="http://www.w3.org/2001/XMLSchema" xmlns:p="http://schemas.microsoft.com/office/2006/metadata/properties" xmlns:ns3="8ae0aa64-9063-4b72-b19a-6d3aa22528ca" xmlns:ns4="5714568c-3334-4495-bb26-f94ed2157ffb" targetNamespace="http://schemas.microsoft.com/office/2006/metadata/properties" ma:root="true" ma:fieldsID="f712e429aacf72f978f8532d9085bd26" ns3:_="" ns4:_="">
    <xsd:import namespace="8ae0aa64-9063-4b72-b19a-6d3aa22528ca"/>
    <xsd:import namespace="5714568c-3334-4495-bb26-f94ed2157ffb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ae0aa64-9063-4b72-b19a-6d3aa22528c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714568c-3334-4495-bb26-f94ed2157ffb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5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1D66FE3-3B08-42DF-B246-A6E83E86ADD2}">
  <ds:schemaRefs>
    <ds:schemaRef ds:uri="8ae0aa64-9063-4b72-b19a-6d3aa22528ca"/>
    <ds:schemaRef ds:uri="http://www.w3.org/XML/1998/namespace"/>
    <ds:schemaRef ds:uri="http://schemas.microsoft.com/office/2006/metadata/properties"/>
    <ds:schemaRef ds:uri="5714568c-3334-4495-bb26-f94ed2157ffb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purl.org/dc/dcmitype/"/>
    <ds:schemaRef ds:uri="http://schemas.openxmlformats.org/package/2006/metadata/core-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AA5D3F93-4077-41CA-BD3E-7A03A6185AF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ae0aa64-9063-4b72-b19a-6d3aa22528ca"/>
    <ds:schemaRef ds:uri="5714568c-3334-4495-bb26-f94ed2157ff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1AFAF737-059E-4501-92F9-C604194FFE5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21834</TotalTime>
  <Words>636</Words>
  <Application>Microsoft Office PowerPoint</Application>
  <PresentationFormat>On-screen Show (4:3)</PresentationFormat>
  <Paragraphs>82</Paragraphs>
  <Slides>19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Equity</vt:lpstr>
      <vt:lpstr>PowerPoint Presentation</vt:lpstr>
      <vt:lpstr>Mrs. Jimenez' Background</vt:lpstr>
      <vt:lpstr>PowerPoint Presentation</vt:lpstr>
      <vt:lpstr>Ms. Jackson’s Background</vt:lpstr>
      <vt:lpstr>PowerPoint Presentation</vt:lpstr>
      <vt:lpstr>PowerPoint Presentation</vt:lpstr>
      <vt:lpstr>PowerPoint Presentation</vt:lpstr>
      <vt:lpstr>PowerPoint Presentation</vt:lpstr>
      <vt:lpstr>Citizenship &amp; Work Study Habits</vt:lpstr>
      <vt:lpstr>Reading and Social Studies </vt:lpstr>
      <vt:lpstr>5th Grade Science</vt:lpstr>
      <vt:lpstr>5th Grade Math</vt:lpstr>
      <vt:lpstr>SEL Social Emotional Learning with Sandford Harmony</vt:lpstr>
      <vt:lpstr>PowerPoint Presentation</vt:lpstr>
      <vt:lpstr>PowerPoint Presentation</vt:lpstr>
      <vt:lpstr>Technology</vt:lpstr>
      <vt:lpstr>PowerPoint Presentation</vt:lpstr>
      <vt:lpstr>PowerPoint Presentation</vt:lpstr>
      <vt:lpstr>Thank You!!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Killearn Lakes Elementary</dc:title>
  <dc:creator>mazurs</dc:creator>
  <cp:lastModifiedBy>Jackson, Heather</cp:lastModifiedBy>
  <cp:revision>963</cp:revision>
  <dcterms:created xsi:type="dcterms:W3CDTF">2008-08-14T19:01:15Z</dcterms:created>
  <dcterms:modified xsi:type="dcterms:W3CDTF">2021-09-02T12:18:39Z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0x010100F54D077740FF414D85C412359E6A3B70</vt:lpwstr>
  </property>
</Properties>
</file>